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D45F21F-0392-4C14-B731-975D9E5CD2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82F9BE-16F7-4F2B-9BAB-0AAB38FE84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615B1C9-392A-488C-B769-DD45123637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9C9FA47-3A83-4640-86CE-14DB3DEDFA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9448BB9-F5A6-4C2D-B301-70C6B1887B7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73EB56A-12F7-43F2-BE7A-7CB38EDA6A5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8065FD2-2695-4AF8-A3D3-CD521582887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83EC0A-9894-4080-800E-7F1262D113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9477E5-9902-4E0B-8687-E3C01A79C8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7902A9-56E5-4BDA-A722-17B5EB329C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790F0E-9E87-4981-8EA4-99788A8783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8034050033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2024-01-26</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守护食品安全健康一生</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食品安全现状及挑战</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食品污染与危害</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食品安全检测技术与方法</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食品安全生产与加工技术</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消费者食品安全教育与意识提升</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企业社会责任与道德伦理建设</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政府监管与法律法规完善</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食品安全现状及挑战</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5737" b="5737"/>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当前食品安全形势</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食品安全事件频发</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近年来，食品安全事件不断曝光，涉及农产品、加工食品、餐饮等多个领域，给消费者带来极大的健康隐患。</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源头污染严重</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农药、化肥等农业投入品的不合理使用，导致农产品源头污染严重，成为食品安全的主要隐患。</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添加剂滥用</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部分食品加工企业为追求利润，滥用添加剂，甚至使用非法添加物，严重危害消费者健康。</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9125" r="91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消费者安全意识不强</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消费者对食品安全知识了解不足，安全意识薄弱，容易受到不安全食品的侵害。</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监管体系不完善</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当前食品安全监管体系存在诸多漏洞，监管部门之间职责不清、协调不力，导致监管效率低下。</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企业自律不足</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部分食品生产经营者缺乏社会责任感和自律意识，为追求经济利益而忽视食品安全。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面临的主要挑战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建立健全食品安全法律法规体系，明确各方责任，加大对违法行为的惩处力度。</a:t>
            </a:r>
          </a:p>
        </p:txBody>
      </p:sp>
      <p:pic>
        <p:nvPicPr>
          <p:cNvPr id="6" name="Picture 6"/>
          <p:cNvPicPr>
            <a:picLocks noChangeAspect="1"/>
          </p:cNvPicPr>
          <p:nvPr/>
        </p:nvPicPr>
        <p:blipFill>
          <a:blip r:embed="rId2"/>
          <a:srcRect l="1458" r="145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完善法律法规</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加强食品安全监管部门建设，提高监管能力和水平，实施从农田到餐桌的全过程监管。</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强化监管措施</a:t>
            </a:r>
          </a:p>
        </p:txBody>
      </p:sp>
      <p:pic>
        <p:nvPicPr>
          <p:cNvPr id="10" name="Picture 10"/>
          <p:cNvPicPr>
            <a:picLocks noChangeAspect="1"/>
          </p:cNvPicPr>
          <p:nvPr/>
        </p:nvPicPr>
        <p:blipFill>
          <a:blip r:embed="rId3"/>
          <a:srcRect l="19708" r="19708"/>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1750" r="117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鼓励社会各界参与食品安全治理，加强行业自律和消费者监督，形成政府、企业、社会共同参与的食品安全治理格局。</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推动社会共治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政策法规与监管体系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食品污染与危害</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病毒污染</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食品中的病毒污染主要来自患病动物或人类的排泄物，如甲型肝炎病毒、诺如病毒等，食用被病毒污染的食品可能导致病毒感染。</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细菌污染</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食品在生产、加工、运输、储存等过程中，可能会受到细菌污染，如沙门氏菌、金黄色葡萄球菌等，这些细菌会导致食品腐败变质，引发食物中毒。</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寄生虫污染</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食品中的寄生虫污染主要来自未经煮熟的肉类、鱼类等，如弓形虫、贾第鞭毛虫等，食用被寄生虫污染的食品可能导致寄生虫感染。</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8583" r="8583"/>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21875" r="21875"/>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4792" r="14792"/>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生物性污染</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农产品在生长过程中使用的农药可能会残留在食品中，长期食用农药残留超标的食品会对人体健康造成危害。</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农药残留</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食品加工过程中使用的添加剂，如防腐剂、色素等，如果添加过量或不当使用，会对人体健康造成危害。</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添加剂过量</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食品中的重金属污染主要来自环境污染和食品加工过程中的不当操作，如铅、汞等重金属超标，长期食用会对人体造成危害。</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重金属污染</a:t>
            </a:r>
          </a:p>
        </p:txBody>
      </p:sp>
      <p:pic>
        <p:nvPicPr>
          <p:cNvPr id="9" name="Picture 9"/>
          <p:cNvPicPr>
            <a:picLocks noChangeAspect="1"/>
          </p:cNvPicPr>
          <p:nvPr/>
        </p:nvPicPr>
        <p:blipFill>
          <a:blip r:embed="rId2"/>
          <a:srcRect l="12500" r="1250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化学性污染</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750" r="2375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杂质污染</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食品在生产、加工、运输等过程中可能会混入杂质，如沙石、金属屑等，这些杂质会对食品的口感和安全性造成影响。</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放射性污染</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食品中的放射性污染主要来自放射性物质的泄漏和辐射，如核事故导致的放射性物质泄漏，长期食用被放射性物质污染的食品会对人体健康造成危害。</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辐照食品</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辐照技术是一种食品加工技术，通过辐照可以延长食品的保质期和杀灭食品中的有害微生物。但是，如果辐照技术使用不当或过度使用，会对食品的营养成分和安全性造成影响。</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物理性污染</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食品安全检测技术与方法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物理检测</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利用物理手段如比重、折射率、电导率等检测食品的成分和性质。</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化学检测</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采用化学试剂与食品中的待测物质进行反应，通过颜色变化、沉淀生成等现象判断食品中某种成分的含量或性质。</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感官检测</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通过视觉、嗅觉、味觉等感官判断食品的新鲜度、发酵程度、异味等。</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6197" r="16197"/>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传统检测技术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9083" r="19083"/>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利用不同物质在固定相和流动相之间的分配系数不同，实现物质的分离和检测，如气相色谱、液相色谱等。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色谱技术</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将食品中的化合物转化为离子，并通过质量分析器对离子进行分离和检测，具有高灵敏度、高分辨率等优点。</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质谱技术</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利用物质对光的吸收、发射或散射等特性进行检测，如紫外可见光谱、红外光谱、荧光光谱等。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光谱技术</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现代检测技术</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958" r="16958"/>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利用抗原与抗体之间的特异性结合反应，实现对食品中有害物质的快速检测，如酶联免疫吸附试验（ELISA）等。</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免疫分析技术</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利用生物活性物质与待测物质之间的特异性相互作用，将生物信号转换为电信号进行检测，具有快速、灵敏、便携等优点。</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生物传感器技术</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集成多种检测技术于一体的便携式仪器，可在现场进行快速检测，如便携式农药残留检测仪、便携式重金属检测仪等。</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便携式检测仪器</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快速检测方法与仪器</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04</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食品安全生产与加工技术</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https://d.book118.com/998034050033006035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2024-09-13T23:12:39.367</cp:lastPrinted>
  <dcterms:created xsi:type="dcterms:W3CDTF">2024-09-13T15:12:39Z</dcterms:created>
  <dcterms:modified xsi:type="dcterms:W3CDTF">2024-09-13T15:12:41Z</dcterms:modified>
</cp:coreProperties>
</file>