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B1168-AA42-40CB-B927-83BCE72D6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3CAA0-C65C-40B1-BC6C-5A7D770BA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69638-7920-4B09-A02D-460C03A3A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56FCA-19A6-4620-93C8-549B710E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6176F-0C77-4D1F-82E7-93D8AEBB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6A74F-C2C1-4590-8FAD-E3A7D7B81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36C244-3063-4A23-A2D2-EBC91A554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895AC-EEE5-4C20-93E7-50B83BEB4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9CF62-4154-4B80-B689-18B1688E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F68A2-5014-49B9-B339-B871B168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085AA-149F-4430-B6D1-A3191A0C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414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物业管理条例解读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物业管理条例概述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业主及业主大会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物业的使用与维护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法律责任与纠纷解决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物业管理条例概述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随着城市化的推进，住宅小区、商业楼宇等物业数量大幅增加，物业管理问题日益突出。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75" r="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业主权益保护不足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在物业管理过程中，业主的权益经常受到侵害，如乱收费、服务质量差等。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物业管理行业缺乏统一的管理标准和规范，导致服务水平参差不齐，纠纷不断。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条例的出台背景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包括商品房、经济适用房、廉租房等各类住宅小区的物业管理活动。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875" r="7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住宅小区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包括写字楼、商场、酒店等商业用途的楼宇的物业管理活动。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商业楼宇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包括工业园区、厂房、仓库等工业用途的物业的物业管理活动。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工业厂房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业主自治原则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依法监管原则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371" r="123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112" r="81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业主在物业管理活动中享有自主决策的权利，包括选举业主委员会、制定管理规约等。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物业服务企业应当提供优质的物业服务，满足业主的合理需求，提高业主的满意度。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物业服务市场应当公平竞争，禁止任何形式的垄断和不正当竞争行为。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政府相关部门应当加强对物业管理活动的监管，确保物业管理活动的合法、规范进行。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业主及业主大会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业主有权参与物业管理活动，享有对物业的占有、使用、收益和处分的权利，包括但不限于房屋所有权、土地使用权等。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业主应当遵守物业管理规定，按时缴纳物业服务费用，不得损害其他业主和公共利益，维护物业的安全、整洁和美观。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业主的权利与义务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业主大会由物业管理区域内的全体业主组成，是业主行使共同管理权的机构。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业主大会负责制定和修改业主公约、选举业主委员会、审议物业服务合同、监督物业服务企业履行物业服务合同等职责。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25" r="27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业主大会的组成与职责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00" b="1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业主委员会由业主大会选举产生，一般由5至11人单数组成，每届任期不超过5年。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业主委员会执行业主大会的决定，负责召集业主大会会议、签订物业服务合同、监督物业服务企业履行合同等职责。同时，业主委员会应当接受业主、业主大会和有关部门的监督。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业主委员会的选举与运作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具备与承接项目相适应的资金和设备，保障物业服务的正常运行和维护。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具有独立的法人资格，具备从事物业管理活动的合法身份。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拥有与承接项目相适应的专业技术人员和物业服务人员，确保服务质量和效率。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物业服务企业的资质要求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物业服务企业的权利与义务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依法收取物业服务费用，对违反物业管理规定的行为进行制止和报告等。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履行物业服务合同，提供优质的物业服务，维护业主和物业使用人的合法权益等。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https://d.book118.com/998034141003006042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2024-09-20T22:52:27.244</cp:lastPrinted>
  <dcterms:created xsi:type="dcterms:W3CDTF">2024-09-20T14:52:27Z</dcterms:created>
  <dcterms:modified xsi:type="dcterms:W3CDTF">2024-09-20T14:52:29Z</dcterms:modified>
</cp:coreProperties>
</file>