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10960EA-2750-40DC-A38B-A88714B83C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69BE50-71EE-4B54-81D0-D7608F4153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B28B968-3CA2-464E-B93C-85A3D4E26C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2DD2E9-25C2-4A97-9D21-98E30F493E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C80C2F-C840-45C5-91A9-A47844131DF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E038EDB-F201-4610-8619-D314222679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AFF252-3531-4AAA-AEF8-8677B922C7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97A21A-8A26-4E39-AB8A-1471228E1D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DB8CEB-4FA5-41E6-B9AA-FCC63B1FDD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D6B170-75B5-4CB6-B39B-CB27CBCD44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7E0769-2442-4E59-B4C9-42E579F949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35133057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科技赋能下的智能健身服务发展</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智能健身服务的现状及问题
 科技赋能的机遇与挑战
 5G、云计算、大数据等技术的整合
 人工智能助力个性化训练与反馈
 可穿戴设备的普及与数据采集
 虚拟现实、增强现实技术的应用
 线上健身平台与线下健身场所的融合
 健康管理与健身服务的深度融合</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智能健身服务的现状及问题</a:t>
            </a:r>
          </a:p>
        </p:txBody>
      </p:sp>
      <p:sp>
        <p:nvSpPr>
          <p:cNvPr id="3" name="Subtitle 2"/>
          <p:cNvSpPr>
            <a:spLocks noGrp="1"/>
          </p:cNvSpPr>
          <p:nvPr>
            <p:ph type="subTitle" idx="1"/>
          </p:nvPr>
        </p:nvSpPr>
        <p:spPr/>
        <p:txBody>
          <a:bodyPr/>
          <a:lstStyle/>
          <a:p>
            <a:r>
              <a:t>科技赋能下的智能健身服务发展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智能健身服务的现状及问题</a:t>
            </a:r>
          </a:p>
        </p:txBody>
      </p:sp>
      <p:sp>
        <p:nvSpPr>
          <p:cNvPr id="3" name="Text Placeholder 2"/>
          <p:cNvSpPr>
            <a:spLocks noGrp="1"/>
          </p:cNvSpPr>
          <p:nvPr>
            <p:ph type="body" idx="1"/>
          </p:nvPr>
        </p:nvSpPr>
        <p:spPr/>
        <p:txBody>
          <a:bodyPr/>
          <a:lstStyle/>
          <a:p>
            <a:r>
              <a:t>智能健身服务现状:</a:t>
            </a:r>
          </a:p>
        </p:txBody>
      </p:sp>
      <p:sp>
        <p:nvSpPr>
          <p:cNvPr id="4" name="Content Placeholder 3"/>
          <p:cNvSpPr>
            <a:spLocks noGrp="1"/>
          </p:cNvSpPr>
          <p:nvPr>
            <p:ph sz="half" idx="2"/>
          </p:nvPr>
        </p:nvSpPr>
        <p:spPr/>
        <p:txBody>
          <a:bodyPr/>
          <a:lstStyle/>
          <a:p>
            <a:r>
              <a:t>1. 多元化服务：智能健身服务提供个性化锻炼计划、营养指导、健康监测、社交互动等多种功能。</a:t>
            </a:r>
          </a:p>
          <a:p>
            <a:r>
              <a:t>2. 技术应用：智能健身服务利用人工智能、物联网、大数据等技术，提供实时反馈、运动数据分析、锻炼器械连接等功能。</a:t>
            </a:r>
          </a:p>
          <a:p>
            <a:r>
              <a:t>3. 市场规模：智能健身服务市场蓬勃发展，2023年全球市场规模预计达到100亿美元，用户数量超过1亿。</a:t>
            </a:r>
          </a:p>
        </p:txBody>
      </p:sp>
      <p:sp>
        <p:nvSpPr>
          <p:cNvPr id="5" name="Text Placeholder 4"/>
          <p:cNvSpPr>
            <a:spLocks noGrp="1"/>
          </p:cNvSpPr>
          <p:nvPr>
            <p:ph type="body" idx="3"/>
          </p:nvPr>
        </p:nvSpPr>
        <p:spPr/>
        <p:txBody>
          <a:bodyPr/>
          <a:lstStyle/>
          <a:p>
            <a:r>
              <a:t>智能健身服务问题</a:t>
            </a:r>
          </a:p>
        </p:txBody>
      </p:sp>
      <p:sp>
        <p:nvSpPr>
          <p:cNvPr id="6" name="Content Placeholder 5"/>
          <p:cNvSpPr>
            <a:spLocks noGrp="1"/>
          </p:cNvSpPr>
          <p:nvPr>
            <p:ph sz="half" idx="4"/>
          </p:nvPr>
        </p:nvSpPr>
        <p:spPr/>
        <p:txBody>
          <a:bodyPr/>
          <a:lstStyle/>
          <a:p>
            <a:r>
              <a:t>1. 数据隐私：智能健身服务收集大量个人数据，存在数据泄露、滥用等隐私风险。</a:t>
            </a:r>
          </a:p>
          <a:p>
            <a:r>
              <a:t>2. 系统兼容性：不同智能健身服务之间缺乏统一标准，导致设备和应用不能互联互通，影响用户体验。</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Subtitle 2"/>
          <p:cNvSpPr>
            <a:spLocks noGrp="1"/>
          </p:cNvSpPr>
          <p:nvPr>
            <p:ph type="subTitle" idx="1"/>
          </p:nvPr>
        </p:nvSpPr>
        <p:spPr/>
        <p:txBody>
          <a:bodyPr/>
          <a:lstStyle/>
          <a:p>
            <a:r>
              <a:t>科技赋能下的智能健身服务发展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Text Placeholder 2"/>
          <p:cNvSpPr>
            <a:spLocks noGrp="1"/>
          </p:cNvSpPr>
          <p:nvPr>
            <p:ph type="body" idx="1"/>
          </p:nvPr>
        </p:nvSpPr>
        <p:spPr/>
        <p:txBody>
          <a:bodyPr/>
          <a:lstStyle/>
          <a:p>
            <a:r>
              <a:t>智能健身设备和技术的发展</a:t>
            </a:r>
          </a:p>
        </p:txBody>
      </p:sp>
      <p:sp>
        <p:nvSpPr>
          <p:cNvPr id="4" name="Content Placeholder 3"/>
          <p:cNvSpPr>
            <a:spLocks noGrp="1"/>
          </p:cNvSpPr>
          <p:nvPr>
            <p:ph sz="half" idx="2"/>
          </p:nvPr>
        </p:nvSpPr>
        <p:spPr/>
        <p:txBody>
          <a:bodyPr/>
          <a:lstStyle/>
          <a:p>
            <a:r>
              <a:t>1. 人工智能和机器学习技术的发展，使得智能健身设备和技术能够实时监测用户的数据，个性化定制健身计划，并提供反馈和建议，最大程度地提升运动效率，用户还可通过AR、VR新技术，在虚拟世界中与他人互动和竞技，激发运动兴趣，增强社交属性。</a:t>
            </a:r>
          </a:p>
          <a:p>
            <a:r>
              <a:t>2. 可穿戴健身追踪设备的普及，使得用户能够实时监测自己的身体数据，并通过手机或其他设备进行记录和分析，在一定程度上降低了健身门槛，增加了用户粘性，部分设备实现手环扫码支付等功能，提升便利性，推动健身运动的全面普及。</a:t>
            </a:r>
          </a:p>
          <a:p>
            <a:r>
              <a:t>3. 智能健身软件和应用程序的兴起，使得用户能够获得更丰富、更个性化的健身内容和指导，智能手机的健身APP在用户健康数据采集和分析方面起到重要作用，对用户健身习惯和生活方式进行了智能化指导，推动了个人运动管理、训练评估与健康状态的准确评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Text Placeholder 2"/>
          <p:cNvSpPr>
            <a:spLocks noGrp="1"/>
          </p:cNvSpPr>
          <p:nvPr>
            <p:ph type="body" idx="1"/>
          </p:nvPr>
        </p:nvSpPr>
        <p:spPr/>
        <p:txBody>
          <a:bodyPr/>
          <a:lstStyle/>
          <a:p>
            <a:r>
              <a:t>智能健身服务的人工智能应用</a:t>
            </a:r>
          </a:p>
        </p:txBody>
      </p:sp>
      <p:sp>
        <p:nvSpPr>
          <p:cNvPr id="4" name="Content Placeholder 3"/>
          <p:cNvSpPr>
            <a:spLocks noGrp="1"/>
          </p:cNvSpPr>
          <p:nvPr>
            <p:ph sz="half" idx="2"/>
          </p:nvPr>
        </p:nvSpPr>
        <p:spPr/>
        <p:txBody>
          <a:bodyPr/>
          <a:lstStyle/>
          <a:p>
            <a:r>
              <a:t>1. 人工智能算法能够根据用户的身体数据和健身目标，针对性地推荐和定制健身计划，这种推荐既专业又个性化，避免了用户因为不了解运动原理而带来的盲目运动所引起的运动损伤，提高用户运动体验。</a:t>
            </a:r>
          </a:p>
          <a:p>
            <a:r>
              <a:t>2. 人工智能算法能够实时监测用户的数据，并根据用户的身体状况和运动表现进行调整，以便提高锻炼的有效性，这使得训练变得更安全、更高效，提高了用户的运动积极性，增强了用户的运动体验。</a:t>
            </a:r>
          </a:p>
          <a:p>
            <a:r>
              <a:t>3. 人工智能算法能够提供个性化的反馈和建议，这使得用户能够及时了解自己的锻炼进展和不足之处，快速纠正运动过程中存在的问题，提高用户参与积极性，培养用户长期坚持健身的习惯。</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Text Placeholder 2"/>
          <p:cNvSpPr>
            <a:spLocks noGrp="1"/>
          </p:cNvSpPr>
          <p:nvPr>
            <p:ph type="body" idx="1"/>
          </p:nvPr>
        </p:nvSpPr>
        <p:spPr/>
        <p:txBody>
          <a:bodyPr/>
          <a:lstStyle/>
          <a:p>
            <a:r>
              <a:t>智能健身服务的大数据分析</a:t>
            </a:r>
          </a:p>
        </p:txBody>
      </p:sp>
      <p:sp>
        <p:nvSpPr>
          <p:cNvPr id="4" name="Content Placeholder 3"/>
          <p:cNvSpPr>
            <a:spLocks noGrp="1"/>
          </p:cNvSpPr>
          <p:nvPr>
            <p:ph sz="half" idx="2"/>
          </p:nvPr>
        </p:nvSpPr>
        <p:spPr/>
        <p:txBody>
          <a:bodyPr/>
          <a:lstStyle/>
          <a:p>
            <a:r>
              <a:t>1. 大数据分析能够帮助健身服务提供商了解用户的健身习惯和需求，并据此开发出更具针对性的产品和服务，基于大数据的分析结果，对用户的健身习惯、运动轨迹、健身目标、身体状况等数据进行分析，可以辅助制定个性化健身指导方案。</a:t>
            </a:r>
          </a:p>
          <a:p>
            <a:r>
              <a:t>2. 大数据分析能够帮助健身服务提供商识别高风险用户，并对这些用户提供额外的支持和干预，部分智能健身设备已提供健身数据分析，涉及详细的运动数据收集与分析，包括运动类型、运动时间、运动强度、运动速度、运动距离、运动路线、卡路里消耗等，使用户能够清晰地了解自身运动情况。</a:t>
            </a:r>
          </a:p>
          <a:p>
            <a:r>
              <a:t>3. 大数据分析能够帮助健身服务提供商评估健身服务的有效性，并据此做出改进，使健身效果更容易展现，激励受训者持续锻炼，持续产生的数据有助于运动者调整和强化训练方式，从而获得更为显著的健身效果。</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Text Placeholder 2"/>
          <p:cNvSpPr>
            <a:spLocks noGrp="1"/>
          </p:cNvSpPr>
          <p:nvPr>
            <p:ph type="body" idx="1"/>
          </p:nvPr>
        </p:nvSpPr>
        <p:spPr/>
        <p:txBody>
          <a:bodyPr/>
          <a:lstStyle/>
          <a:p>
            <a:r>
              <a:t>智能健身服务的隐私和安全问题</a:t>
            </a:r>
          </a:p>
        </p:txBody>
      </p:sp>
      <p:sp>
        <p:nvSpPr>
          <p:cNvPr id="4" name="Content Placeholder 3"/>
          <p:cNvSpPr>
            <a:spLocks noGrp="1"/>
          </p:cNvSpPr>
          <p:nvPr>
            <p:ph sz="half" idx="2"/>
          </p:nvPr>
        </p:nvSpPr>
        <p:spPr/>
        <p:txBody>
          <a:bodyPr/>
          <a:lstStyle/>
          <a:p>
            <a:r>
              <a:t>1. 智能健身设备和服务收集和存储大量用户数据，这些数据可能包括用户的个人信息、健康信息和运动习惯，涉及用户运动、饮食、睡眠等多维度大数据，因此，保护这些数据的隐私和安全至关重要，一些智能健身设备和APP存在数据泄露的风险，可能导致用户的个人信息和身体状况被泄露。</a:t>
            </a:r>
          </a:p>
          <a:p>
            <a:r>
              <a:t>2. 智能健身设备和服务与用户健康密切相关，因此，这些设备和服务的安全性至关重要，部分智能设备存在质量安全隐患，存在因设备故障引发火灾或触电等安全问题。</a:t>
            </a:r>
          </a:p>
          <a:p>
            <a:r>
              <a:t>3. 智能健身设备和服务与互联网连接，因此，这些设备和服务可能受到网络攻击，导致用户数据被窃取或设备被控制，部分智能健身器材存在被入侵的风险，可以被改编成僵尸网络，用以发起拒绝服务攻击。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科技赋能的机遇与挑战</a:t>
            </a:r>
          </a:p>
        </p:txBody>
      </p:sp>
      <p:sp>
        <p:nvSpPr>
          <p:cNvPr id="3" name="Text Placeholder 2"/>
          <p:cNvSpPr>
            <a:spLocks noGrp="1"/>
          </p:cNvSpPr>
          <p:nvPr>
            <p:ph type="body" idx="1"/>
          </p:nvPr>
        </p:nvSpPr>
        <p:spPr/>
        <p:txBody>
          <a:bodyPr/>
          <a:lstStyle/>
          <a:p>
            <a:r>
              <a:t>智能健身服务的市场前景</a:t>
            </a:r>
          </a:p>
        </p:txBody>
      </p:sp>
      <p:sp>
        <p:nvSpPr>
          <p:cNvPr id="4" name="Content Placeholder 3"/>
          <p:cNvSpPr>
            <a:spLocks noGrp="1"/>
          </p:cNvSpPr>
          <p:nvPr>
            <p:ph sz="half" idx="2"/>
          </p:nvPr>
        </p:nvSpPr>
        <p:spPr/>
        <p:txBody>
          <a:bodyPr/>
          <a:lstStyle/>
          <a:p>
            <a:r>
              <a:t>1. 智能健身服务行业是一个快速增长的市场，预计未来几年将继续保持快速增长，健身服务行业规模将不断扩大，尤其是在中国、印度等人口大国，市场前景十分广阔，前景看好。</a:t>
            </a:r>
          </a:p>
          <a:p>
            <a:r>
              <a:t>2. 智能健身服务行业面临着巨大的市场需求，智能健身服务具有个性化、高效性、安全性等特点，能够满足不同人群的健身需求，随着人们对健康意识的增强，对智能健身服务的需求不断增长，在一定程度上推动了智能健身服务行业的发展。</a:t>
            </a:r>
          </a:p>
          <a:p>
            <a:r>
              <a:t>3. 智能健身服务行业具有巨大的商业价值，未来发展空间广阔，行业规模增长空间巨大。在一定程度上推动了智能健身设备、软件和应用程序的销售，也为健身服务提供商带来了新的收入来源。</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5G、云计算、大数据等技术的整合</a:t>
            </a:r>
          </a:p>
        </p:txBody>
      </p:sp>
      <p:sp>
        <p:nvSpPr>
          <p:cNvPr id="3" name="Subtitle 2"/>
          <p:cNvSpPr>
            <a:spLocks noGrp="1"/>
          </p:cNvSpPr>
          <p:nvPr>
            <p:ph type="subTitle" idx="1"/>
          </p:nvPr>
        </p:nvSpPr>
        <p:spPr/>
        <p:txBody>
          <a:bodyPr/>
          <a:lstStyle/>
          <a:p>
            <a:r>
              <a:t>科技赋能下的智能健身服务发展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5G、云计算、大数据等技术的整合</a:t>
            </a:r>
          </a:p>
        </p:txBody>
      </p:sp>
      <p:sp>
        <p:nvSpPr>
          <p:cNvPr id="3" name="Content Placeholder 2"/>
          <p:cNvSpPr>
            <a:spLocks noGrp="1"/>
          </p:cNvSpPr>
          <p:nvPr>
            <p:ph sz="half" idx="2"/>
          </p:nvPr>
        </p:nvSpPr>
        <p:spPr/>
        <p:txBody>
          <a:bodyPr/>
          <a:lstStyle/>
          <a:p>
            <a:r>
              <a:t>1. 利用5G网络的高速、低时延和广覆盖特性，实现健身数据的高效传输和实时处理，支持高清视频、虚拟现实等交互式健身应用。</a:t>
            </a:r>
          </a:p>
          <a:p>
            <a:r>
              <a:t>2. 云计算平台提供强大的计算和存储能力，可以存储和处理大量健身数据，为智能健身服务提供基础设施支持。</a:t>
            </a:r>
          </a:p>
          <a:p>
            <a:r>
              <a:t>3. 大数据技术可以对健身数据进行分析和处理，从中提取有价值的信息，为健身用户提供个性化健身指导和建议。</a:t>
            </a:r>
          </a:p>
        </p:txBody>
      </p:sp>
      <p:sp>
        <p:nvSpPr>
          <p:cNvPr id="4" name="Text Placeholder 3"/>
          <p:cNvSpPr>
            <a:spLocks noGrp="1"/>
          </p:cNvSpPr>
          <p:nvPr>
            <p:ph type="body" idx="3"/>
          </p:nvPr>
        </p:nvSpPr>
        <p:spPr/>
        <p:txBody>
          <a:bodyPr/>
          <a:lstStyle/>
          <a:p>
            <a:r>
              <a:t>多样化的健身场景</a:t>
            </a:r>
          </a:p>
        </p:txBody>
      </p:sp>
      <p:sp>
        <p:nvSpPr>
          <p:cNvPr id="5" name="Content Placeholder 4"/>
          <p:cNvSpPr>
            <a:spLocks noGrp="1"/>
          </p:cNvSpPr>
          <p:nvPr>
            <p:ph sz="half" idx="4"/>
          </p:nvPr>
        </p:nvSpPr>
        <p:spPr/>
        <p:txBody>
          <a:bodyPr/>
          <a:lstStyle/>
          <a:p>
            <a:r>
              <a:t>1. 基于5G网络、云计算和大数据的智能健身服务可以实现多种健身场景的应用，包括健身房、家庭健身、户外健身等。</a:t>
            </a:r>
          </a:p>
          <a:p>
            <a:r>
              <a:t>2. 在健身房，智能健身设备可以实时监测用户的运动数据，并根据用户的身体状况和健身目标提供个性化指导。</a:t>
            </a:r>
          </a:p>
          <a:p>
            <a:r>
              <a:t>3. 在家庭健身领域，智能健身镜、智能瑜伽垫等设备可以为用户提供沉浸式的居家健身体验。</a:t>
            </a:r>
          </a:p>
          <a:p>
            <a:r>
              <a:t>4. 在户外健身领域，智能跑步机、智能骑行器等设备可以为用户提供户外健身的便利性和安全性。</a:t>
            </a:r>
          </a:p>
        </p:txBody>
      </p:sp>
      <p:sp>
        <p:nvSpPr>
          <p:cNvPr id="6" name="Text Placeholder 5"/>
          <p:cNvSpPr>
            <a:spLocks noGrp="1"/>
          </p:cNvSpPr>
          <p:nvPr>
            <p:ph type="body" idx="1"/>
          </p:nvPr>
        </p:nvSpPr>
        <p:spPr/>
        <p:txBody>
          <a:bodyPr/>
          <a:lstStyle/>
          <a:p>
            <a:r>
              <a:t>融合5G、云计算、大数据的新型健身信息系统</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5G、云计算、大数据等技术的整合</a:t>
            </a:r>
          </a:p>
        </p:txBody>
      </p:sp>
      <p:sp>
        <p:nvSpPr>
          <p:cNvPr id="3" name="Text Placeholder 2"/>
          <p:cNvSpPr>
            <a:spLocks noGrp="1"/>
          </p:cNvSpPr>
          <p:nvPr>
            <p:ph type="body" idx="1"/>
          </p:nvPr>
        </p:nvSpPr>
        <p:spPr/>
        <p:txBody>
          <a:bodyPr/>
          <a:lstStyle/>
          <a:p>
            <a:r>
              <a:t>智能化与个性化健身服务</a:t>
            </a:r>
          </a:p>
        </p:txBody>
      </p:sp>
      <p:sp>
        <p:nvSpPr>
          <p:cNvPr id="4" name="Content Placeholder 3"/>
          <p:cNvSpPr>
            <a:spLocks noGrp="1"/>
          </p:cNvSpPr>
          <p:nvPr>
            <p:ph sz="half" idx="2"/>
          </p:nvPr>
        </p:nvSpPr>
        <p:spPr/>
        <p:txBody>
          <a:bodyPr/>
          <a:lstStyle/>
          <a:p>
            <a:r>
              <a:t>1. 人工智能技术可以对健身数据进行分析和处理，为健身用户提供个性化的健身指导和建议。</a:t>
            </a:r>
          </a:p>
          <a:p>
            <a:r>
              <a:t>2. 智能健身服务可以根据用户的身体状况、健身目标和运动偏好制定个性化的健身计划。</a:t>
            </a:r>
          </a:p>
          <a:p>
            <a:r>
              <a:t>3. 智能健身服务可以实时监测用户的运动表现，并根据用户的表现调整健身计划，提高健身效率。</a:t>
            </a:r>
          </a:p>
        </p:txBody>
      </p:sp>
      <p:sp>
        <p:nvSpPr>
          <p:cNvPr id="5" name="Text Placeholder 4"/>
          <p:cNvSpPr>
            <a:spLocks noGrp="1"/>
          </p:cNvSpPr>
          <p:nvPr>
            <p:ph type="body" idx="3"/>
          </p:nvPr>
        </p:nvSpPr>
        <p:spPr/>
        <p:txBody>
          <a:bodyPr/>
          <a:lstStyle/>
          <a:p>
            <a:r>
              <a:t>虚拟现实与增强现实技术在健身服务中的应用</a:t>
            </a:r>
          </a:p>
        </p:txBody>
      </p:sp>
      <p:sp>
        <p:nvSpPr>
          <p:cNvPr id="6" name="Content Placeholder 5"/>
          <p:cNvSpPr>
            <a:spLocks noGrp="1"/>
          </p:cNvSpPr>
          <p:nvPr>
            <p:ph sz="half" idx="4"/>
          </p:nvPr>
        </p:nvSpPr>
        <p:spPr/>
        <p:txBody>
          <a:bodyPr/>
          <a:lstStyle/>
          <a:p>
            <a:r>
              <a:t>1. 虚拟现实技术可以为健身用户提供沉浸式的健身体验，让他们仿佛置身于真实的环境中。</a:t>
            </a:r>
          </a:p>
          <a:p>
            <a:r>
              <a:t>2. 增强现实技术可以将虚拟信息叠加到真实世界中，为健身用户提供更多互动性和趣味性。</a:t>
            </a:r>
          </a:p>
          <a:p>
            <a:r>
              <a:t>3. 虚拟现实和增强现实技术可以结合起来，为健身用户创造更加真实的健身体验。</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5G、云计算、大数据等技术的整合</a:t>
            </a:r>
          </a:p>
        </p:txBody>
      </p:sp>
      <p:sp>
        <p:nvSpPr>
          <p:cNvPr id="3" name="Text Placeholder 2"/>
          <p:cNvSpPr>
            <a:spLocks noGrp="1"/>
          </p:cNvSpPr>
          <p:nvPr>
            <p:ph type="body" idx="1"/>
          </p:nvPr>
        </p:nvSpPr>
        <p:spPr/>
        <p:txBody>
          <a:bodyPr/>
          <a:lstStyle/>
          <a:p>
            <a:r>
              <a:t>健身数据安全与隐私保护</a:t>
            </a:r>
          </a:p>
        </p:txBody>
      </p:sp>
      <p:sp>
        <p:nvSpPr>
          <p:cNvPr id="4" name="Content Placeholder 3"/>
          <p:cNvSpPr>
            <a:spLocks noGrp="1"/>
          </p:cNvSpPr>
          <p:nvPr>
            <p:ph sz="half" idx="2"/>
          </p:nvPr>
        </p:nvSpPr>
        <p:spPr/>
        <p:txBody>
          <a:bodyPr/>
          <a:lstStyle/>
          <a:p>
            <a:r>
              <a:t>1. 智能健身服务涉及到大量的个人信息和健身数据，因此需要加强数据安全和隐私保护措施。</a:t>
            </a:r>
          </a:p>
          <a:p>
            <a:r>
              <a:t>2. 智能健身设备和平台需要采用加密技术和安全协议来保护用户数据，防止数据泄露和滥用。</a:t>
            </a:r>
          </a:p>
          <a:p>
            <a:r>
              <a:t>3. 智能健身服务提供商需要制定严格的数据安全和隐私保护政策，明确数据收集、使用、存储和共享的规则。</a:t>
            </a:r>
          </a:p>
        </p:txBody>
      </p:sp>
      <p:sp>
        <p:nvSpPr>
          <p:cNvPr id="5" name="Text Placeholder 4"/>
          <p:cNvSpPr>
            <a:spLocks noGrp="1"/>
          </p:cNvSpPr>
          <p:nvPr>
            <p:ph type="body" idx="3"/>
          </p:nvPr>
        </p:nvSpPr>
        <p:spPr/>
        <p:txBody>
          <a:bodyPr/>
          <a:lstStyle/>
          <a:p>
            <a:r>
              <a:t>远程健身指导与管理</a:t>
            </a:r>
          </a:p>
        </p:txBody>
      </p:sp>
      <p:sp>
        <p:nvSpPr>
          <p:cNvPr id="6" name="Content Placeholder 5"/>
          <p:cNvSpPr>
            <a:spLocks noGrp="1"/>
          </p:cNvSpPr>
          <p:nvPr>
            <p:ph sz="half" idx="4"/>
          </p:nvPr>
        </p:nvSpPr>
        <p:spPr/>
        <p:txBody>
          <a:bodyPr/>
          <a:lstStyle/>
          <a:p>
            <a:r>
              <a:t>1. 教练可以利用5G网络和云平台，实现远程健身指导，为不同地区的健身用户提供个性化的健身指导和建议。</a:t>
            </a:r>
          </a:p>
          <a:p>
            <a:r>
              <a:t>2. 智能健身设备可以实时监测用户的运动数据，并将数据传输给教练，教练可以根据数据分析用户的健身表现，并在必要时调整健身计划。</a:t>
            </a:r>
          </a:p>
          <a:p>
            <a:r>
              <a:t>3. 教练还可以通过虚拟现实和增强现实技术，为健身用户提供更加生动和直观的指导，提高健身效率。</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人工智能助力个性化训练与反馈</a:t>
            </a:r>
          </a:p>
        </p:txBody>
      </p:sp>
      <p:sp>
        <p:nvSpPr>
          <p:cNvPr id="3" name="Subtitle 2"/>
          <p:cNvSpPr>
            <a:spLocks noGrp="1"/>
          </p:cNvSpPr>
          <p:nvPr>
            <p:ph type="subTitle" idx="1"/>
          </p:nvPr>
        </p:nvSpPr>
        <p:spPr/>
        <p:txBody>
          <a:bodyPr/>
          <a:lstStyle/>
          <a:p>
            <a:r>
              <a:t>科技赋能下的智能健身服务发展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人工智能助力个性化训练与反馈</a:t>
            </a:r>
          </a:p>
        </p:txBody>
      </p:sp>
      <p:sp>
        <p:nvSpPr>
          <p:cNvPr id="3" name="Text Placeholder 2"/>
          <p:cNvSpPr>
            <a:spLocks noGrp="1"/>
          </p:cNvSpPr>
          <p:nvPr>
            <p:ph type="body" idx="1"/>
          </p:nvPr>
        </p:nvSpPr>
        <p:spPr/>
        <p:txBody>
          <a:bodyPr/>
          <a:lstStyle/>
          <a:p>
            <a:r>
              <a:t>人工智能驱动的个性化训练计划生成</a:t>
            </a:r>
          </a:p>
        </p:txBody>
      </p:sp>
      <p:sp>
        <p:nvSpPr>
          <p:cNvPr id="4" name="Content Placeholder 3"/>
          <p:cNvSpPr>
            <a:spLocks noGrp="1"/>
          </p:cNvSpPr>
          <p:nvPr>
            <p:ph sz="half" idx="2"/>
          </p:nvPr>
        </p:nvSpPr>
        <p:spPr/>
        <p:txBody>
          <a:bodyPr/>
          <a:lstStyle/>
          <a:p>
            <a:r>
              <a:t>1. 利用机器学习算法和个人数据（包括健身目标、身体状况、训练历史等）定制个性化的训练计划，使训练更有效率和针对性。</a:t>
            </a:r>
          </a:p>
          <a:p>
            <a:r>
              <a:t>2. 结合运动科学和生物力学原理，设计科学的训练动作和强度，确保训练安全性和最大化训练效果。</a:t>
            </a:r>
          </a:p>
          <a:p>
            <a:r>
              <a:t>3. 通过连续监测和分析训练数据，实时调整训练计划，确保训练强度和目标始终与个人需求和能力相匹配。</a:t>
            </a:r>
          </a:p>
        </p:txBody>
      </p:sp>
      <p:sp>
        <p:nvSpPr>
          <p:cNvPr id="5" name="Text Placeholder 4"/>
          <p:cNvSpPr>
            <a:spLocks noGrp="1"/>
          </p:cNvSpPr>
          <p:nvPr>
            <p:ph type="body" idx="3"/>
          </p:nvPr>
        </p:nvSpPr>
        <p:spPr/>
        <p:txBody>
          <a:bodyPr/>
          <a:lstStyle/>
          <a:p>
            <a:r>
              <a:t>人工智能驱动的实时运动监测与反馈</a:t>
            </a:r>
          </a:p>
        </p:txBody>
      </p:sp>
      <p:sp>
        <p:nvSpPr>
          <p:cNvPr id="6" name="Content Placeholder 5"/>
          <p:cNvSpPr>
            <a:spLocks noGrp="1"/>
          </p:cNvSpPr>
          <p:nvPr>
            <p:ph sz="half" idx="4"/>
          </p:nvPr>
        </p:nvSpPr>
        <p:spPr/>
        <p:txBody>
          <a:bodyPr/>
          <a:lstStyle/>
          <a:p>
            <a:r>
              <a:t>1. 利用传感器和计算机视觉技术，实时捕捉和分析运动数据，包括动作、速度、力量、心率等，提供即时反馈。</a:t>
            </a:r>
          </a:p>
          <a:p>
            <a:r>
              <a:t>2. 基于运动科学和生物力学原理，评估运动表现和动作质量，及时发现和纠正错误姿势或不规范动作，防止运动损伤。</a:t>
            </a:r>
          </a:p>
          <a:p>
            <a:r>
              <a:t>3. 通过人工智能算法，识别和分析运动中的关键指标，如关节角度、肌肉收缩程度等，提供针对性的指导和建议，帮助用户优化运动表现和提高运动效率。</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https://d.book118.com/998035133057006046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智能健身服务的现状及问题</vt:lpstr>
      <vt:lpstr> 智能健身服务的现状及问题</vt:lpstr>
      <vt:lpstr> 科技赋能的机遇与挑战</vt:lpstr>
      <vt:lpstr> 科技赋能的机遇与挑战</vt:lpstr>
      <vt:lpstr> 科技赋能的机遇与挑战</vt:lpstr>
      <vt:lpstr> 科技赋能的机遇与挑战</vt:lpstr>
      <vt:lpstr> 科技赋能的机遇与挑战</vt:lpstr>
      <vt:lpstr> 科技赋能的机遇与挑战</vt:lpstr>
      <vt:lpstr> 5G、云计算、大数据等技术的整合</vt:lpstr>
      <vt:lpstr> 5G、云计算、大数据等技术的整合</vt:lpstr>
      <vt:lpstr> 5G、云计算、大数据等技术的整合</vt:lpstr>
      <vt:lpstr> 5G、云计算、大数据等技术的整合</vt:lpstr>
      <vt:lpstr> 人工智能助力个性化训练与反馈</vt:lpstr>
      <vt:lpstr> 人工智能助力个性化训练与反馈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2024-09-27T07:03:34.094</cp:lastPrinted>
  <dcterms:created xsi:type="dcterms:W3CDTF">2024-09-26T23:03:34Z</dcterms:created>
  <dcterms:modified xsi:type="dcterms:W3CDTF">2024-09-26T23:03:36Z</dcterms:modified>
</cp:coreProperties>
</file>