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E4D39-49C3-48CB-8472-DAB536B7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1D91D-48C0-485F-A9BE-9AC8B9D97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EFCC6-6B95-46CD-92FF-A7869D40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104ED-E2D9-4F7F-9D51-A066B7377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C28A0-4BE2-4E7B-9C64-466713B30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4B984-E771-4C51-9D93-C0B1899A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4C8A63-76F7-438A-8D95-E1A813EC8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835E5-6CDF-40EB-AA19-19D0D58FF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BBE55-9F25-45EE-B2BC-123AF0B18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1FD1A-3076-4FF4-982A-D35A7A87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05398-546C-478E-A602-EE123C68A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35141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文学史知识与名著解析实践讲座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文学史概述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名著简介与背景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名著文本细读方法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名著改编实践与案例分析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跨文化视角下的名著解读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思考题与课堂互动环节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文学与社会历史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22" r="7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文学起源与发展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文学起源于人类的生产劳动，最早出现的是口头文学，如神话、传说等。随着文字的产生和发展，书面文学逐渐兴起。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文学经历了不同的历史阶段，包括古代文学、中世纪文学、文艺复兴时期文学、现代文学等。每个阶段的文学都有其独特的艺术风格和审美特征。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文学的发展与社会历史密切相关，不同历史时期的政治、经济、文化背景都会影响文学的创作和风格。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文学风格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文学流派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文学体裁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文学流派与风格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文学流派是指在一定的历史时期和社会文化背景下，具有相似创作倾向、艺术风格和审美追求的作家群体。如现实主义、浪漫主义、自然主义、现代主义等。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文学风格是指作家在创作中所表现出来的艺术特色和个性。不同的作家和流派都有其独特的文学风格，如莎士比亚的戏剧风格、托尔斯泰的小说风格等。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文学体裁是指文学作品的具体形式，如小说、诗歌、戏剧、散文等。不同的文学体裁有其独特的艺术魅力和表现方式。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文学地位与影响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对人类社会和个体产生深远的影响。优秀的文学作品能够启迪思想、陶冶情操、提高审美水平，对人类的精神世界产生积极的影响。同时，文学作品也能够推动社会变革和进步，成为历史的见证和文化的传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文学在人类文化中具有重要地位，是人类精神文化的重要组成部分。文学作品能够反映社会现实、表达人类情感、传承历史文化，具有深刻的思想内涵和艺术价值。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名著简介与背景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国内外经典名著概览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中国古代文学名著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《红楼梦》《西游记》《水浒传》《三国演义》等，这些作品代表了中国古代文学的最高成就，具有深远的历史和文化影响。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中国现代文学名著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《围城》《骆驼祥子》《子夜》等，这些作品反映了中国近现代社会的变迁和人民的生活状态，具有重要的历史价值。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外国文学名著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《战争与和平》《巴黎圣母院》《简·爱》《百年孤独》等，这些作品是世界文学的瑰宝，展现了不同国家和民族的文化特色和历史背景。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名著的创作往往与当时的社会、历史、文化背景密切相关。例如，《红楼梦》反映了中国封建社会的末期景象，而《百年孤独》则展现了拉丁美洲的历史和文化。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了解名著作者的生平、创作历程和文学风格，有助于更好地理解作品。例如，曹雪芹创作《红楼梦》用了几十年，而加西亚·马尔克斯的《百年孤独》则融入了拉丁美洲的魔幻现实主义风格。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188" r="26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名著创作背景及作者简介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42" r="2204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名著往往蕴含着深刻的主题思想，如人性、爱情、社会、历史等。这些主题思想跨越时空，具有普遍性和永恒性，能够引发读者的深思和共鸣。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名著在艺术表现上往往具有独特的风格和特色，如精湛的人物塑造、生动的情节安排、优美的语言表达等。这些艺术特色使得名著成为文学艺术的典范和瑰宝，值得后人反复品读和学习。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艺术特色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名著主题思想与艺术特色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名著文本细读方法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1" r="151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理解篇章结构的意义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理解篇章结构有助于把握作者的写作思路，更好地理解文本的主题和思想内涵。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篇章结构是指文本内部的组织构造，包括段落安排、布局谋篇等方面。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分析篇章结构的方法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通过梳理文本的段落层次、找出过渡句和中心句、分析开头结尾等，可以深入理解文本的篇章结构。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篇章结构分析与理解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人物形象是指文学作品中通过描写塑造出来的具体人物，包括外貌、性格、行为等方面。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通过分析人物的外貌描写、语言行为、心理活动以及与其他人物的关系等，可以深入理解人物形象的特点和性格。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分析人物形象的方法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心理描写是揭示人物内心世界、刻画人物形象的重要手段，对于理解人物形象和作品主题具有重要意义。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心理描写的作用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人物形象塑造与心理描写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https://d.book118.com/998035141131006034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2024-09-13T10:27:24.816</cp:lastPrinted>
  <dcterms:created xsi:type="dcterms:W3CDTF">2024-09-13T02:27:24Z</dcterms:created>
  <dcterms:modified xsi:type="dcterms:W3CDTF">2024-09-13T02:27:26Z</dcterms:modified>
</cp:coreProperties>
</file>