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1DFDF-CB55-4708-9CB2-016FC1EB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EF584-095D-40C8-9196-3D35161FF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A6F04-0318-4F8A-B055-45EFB3EE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EFE25-91AD-4E67-8B91-F0B6A65B7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AEFF6-DF96-4AE8-8DDC-C1870813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F9705-0E32-418B-AB61-1860DC8D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33E9F7-9AA0-49DF-A839-4AD2B56C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B746B-B848-4E16-9E36-BCF29A8A4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23C37-C86B-4BE6-8D1F-3B8439792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62A5C-9138-48D6-82DB-3A1494F7F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E46BF-91D2-482E-8358-30026279C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5142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串通投标资金分析报告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串通投标现象概述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资金流动分析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监管措施及政策建议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本报告旨在分析串通投标资金的情况，揭露其中的问题，提出改进措施，以促进公平、公正、公开的招投标市场环境。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近年来，随着市场竞争的加剧，串通投标等不正当竞争行为屡禁不止，严重破坏了市场秩序，损害了公平竞争的原则。因此，对串通投标资金进行深入分析，对于维护市场公平竞争具有重要意义。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本报告主要分析过去一年内涉及串通投标的资金情况。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本报告涵盖全国范围内的串通投标事件及其资金流动情况。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本报告将对串通投标的资金来源、流向、规模等方面进行深入分析，并探讨串通投标对市场竞争、行业发展等方面的影响。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串通投标现象概述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83" r="6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串通投标是指在招标投标过程中，投标人之间私下串通，抬高标价或压低标价，共同损害招标人或其他投标人的利益，或者投标人与招标人之间相互勾结，损害国家、集体、公民的合法权益的行为。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包括投标人之间相互约定抬高或压低投标报价，投标人之间相互约定在招标项目中分别以高、中、低价位报价，投标人之间先进行内部竞价，内定中标人，然后再参加投标等。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串通投标定义及表现形式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串通投标危害性分析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205" r="1420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破坏市场公平竞争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串通投标行为严重破坏了市场的公平竞争原则，使得其他诚信的投标人无法获得公平竞争的机会。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滋生腐败现象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串通投标容易滋生权钱交易等腐败现象，破坏社会风气。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损害招标人利益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串通投标往往导致招标人无法以最优的价格获得所需的商品或服务，从而损害了招标人的利益。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影响工程质量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在工程建设领域，串通投标可能导致工程质量下降，甚至引发安全事故。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明确规定禁止投标人相互串通投标报价，禁止投标人与招标人串通投标，并规定了相应的法律责任。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《中华人民共和国招标投标法》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将串通投标行为认定为不正当竞争行为，并规定了相应的处罚措施。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《中华人民共和国反不正当竞争法》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将情节严重的串通投标行为规定为犯罪行为，依法追究刑事责任。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如《工程建设项目施工招标投标办法》等也对串通投标行为进行了规定和约束。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其他相关法规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法律法规对串通投标的规定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资金流动分析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企业自有资金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资金来源及去向追踪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投标保证金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第三方投资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资金去向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资金来源及去向追踪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中标后的项目启动资金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其他相关费用（如中介费、手续费等）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资金来源及去向追踪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资金操控手段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通过控制投标报价，确保中标后获得高额利润。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利用权力寻租，收受贿赂以影响招标结果。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资金流转方式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通过多个账户进行复杂转账，以掩盖资金来源和去向。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利用虚假交易或虚构合同，将资金转移至关联公司或个人账户。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资金运作方式剖析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主要涉案人员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招标方负责人或经办人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177" b="1617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54" b="210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投标方代表或实际控制人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73" b="148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涉及人员及机构资金往来情况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https://d.book118.com/998035142057006046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2024-09-27T07:03:34.937</cp:lastPrinted>
  <dcterms:created xsi:type="dcterms:W3CDTF">2024-09-26T23:03:34Z</dcterms:created>
  <dcterms:modified xsi:type="dcterms:W3CDTF">2024-09-26T23:03:37Z</dcterms:modified>
</cp:coreProperties>
</file>