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E348E-96D6-4F28-9082-C00E4094B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F83A8-BDD7-4D4B-BA5F-47F55A8C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4D06D-1A70-41AC-8BFF-335E8594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DB56E-FAE7-475C-931C-6F59D868F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E1F56-44CB-43F1-8E5D-1080362A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EC22D-581A-45A4-88E3-2120413EF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B1918-7BAD-4CD9-B7C1-9CC528EB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B1FBF-914A-4F63-A863-CAC0DE1AF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C38C9-4D77-4C78-ADC4-00CD0907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B9715-4A5D-46D3-9F84-10219326E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4892E-3DAB-4797-89EF-62F82A42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6043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预防毒品典型案例分享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典型案例一：青少年吸毒的悲剧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典型案例二：家庭预防毒品的重要性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典型案例三：成功戒毒的故事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预防毒品的方法和建议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毒品问题是全球性的社会问题，对个人、家庭和社会都带来了巨大的危害。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通过分享预防毒品的典型案例，旨在提高公众对毒品的认识和警惕性，加强预防意识，减少毒品滥用和相关犯罪行为的发生。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通过实际案例的分享，使人们更加直观地了解毒品的危害和预防的重要性。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典型案例的分享可以为公众提供借鉴和启示，引导人们树立正确的价值观和生活态度，增强自我保护意识。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通过案例的宣传和教育，可以促进社会对毒品问题的关注和重视，推动相关政策的制定和实施，共同维护社会的和谐稳定。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典型案例一：青少年吸毒的悲剧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短时间内，他沉迷于毒品，无法自拔，学习成绩大幅下滑，与家人和朋友的联系也逐渐疏远。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一位17岁的青少年，因为好奇和追求刺激，开始尝试吸食毒品。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青少年吸毒往往源于好奇心、追求刺激、社交压力和家庭问题等。在这个案例中，青少年因为好奇和追求刺激而尝试毒品。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毒品对青少年的身心健康造成极大危害，包括但不限于对大脑的损害、免疫力下降、心血管疾病等，还可能导致违法犯罪行为。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危害分析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案例分析：青少年吸毒的原因和危害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这个案例警示我们，青少年吸毒是一个非常严重的问题，需要引起家庭、学校和社会的高度重视。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学校应该加强对青少年的教育和引导，提高他们的毒品防范意识。同时，社会应该加强对毒品问题的宣传和教育，为青少年营造一个健康、安全的成长环境。此外，对于已经涉足毒品的孩子，应该提供专业的戒毒帮助和心理辅导，帮助他们重返正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案例总结与反思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典型案例二：家庭预防毒品的重要性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本案例涉及一个普通家庭，家庭成员包括父母和两个孩子。父母均为上班族，平时工作较忙，孩子分别在上初中和小学。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孩子在学校结识了一些不良朋友，开始接触到毒品。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问题初现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随着孩子逐渐沉迷于毒品，家庭气氛变得越来越紧张，孩子的学习成绩下滑，家庭关系也变得疏远。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案例分析：家庭在预防毒品中的作用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家庭教育的缺失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由于父母工作繁忙，对孩子缺乏关心和陪伴，导致孩子在情感上感到空虚，容易受到外界不良因素的影响。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缺乏沟通与理解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父母与孩子之间缺乏有效的沟通，彼此之间存在隔阂，导致孩子不愿意向父母透露心事，父母也无法及时发现孩子的问题。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家庭教育方式不当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父母在教育孩子时过于严厉或过于溺爱，导致孩子产生逆反心理或缺乏自我约束力，容易受到毒品的诱惑。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重视家庭教育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家长应重视家庭教育，多陪伴孩子，关注孩子的情感需求，建立良好的亲子关系。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培养健康生活方式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家长应引导孩子培养健康的生活方式，增强自我约束力，远离毒品诱惑。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加强沟通与理解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家长应与孩子保持良好的沟通，了解孩子的想法和感受，及时发现并解决问题。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社会支持与合作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家长应积极寻求社会支持与合作，共同为孩子的健康成长创造良好的环境。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案例总结与反思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https://d.book118.com/998036043034006035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2024-09-13T23:33:15.967</cp:lastPrinted>
  <dcterms:created xsi:type="dcterms:W3CDTF">2024-09-13T15:33:15Z</dcterms:created>
  <dcterms:modified xsi:type="dcterms:W3CDTF">2024-09-13T15:33:18Z</dcterms:modified>
</cp:coreProperties>
</file>