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2F410-671D-4043-9901-A0014617C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CB36C-6083-4A63-8708-AA5437349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2D180-C17E-4476-B9B0-EE65BAF55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0C1E4-8B38-4F5A-A1CD-ABAFF2748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99DA5-CC95-41CF-9168-C79FA413B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F54544-8F32-4F03-B44C-5EA028E20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7CE97A-C3F9-47E4-81C1-185649E4C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91B5F-2FE7-4E1B-A1E6-8F320BCA5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51C09-EC10-4C54-A5F0-1D4399C7F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00526-ED33-4570-A50B-04C8936B8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922F4-D9C1-4124-A1A1-534319D19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36110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项目的资源管理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资源采购与调配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资源使用监控与优化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117" r="2811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资源管理是对项目所需的各种资源进行计划、组织、指挥、协调和控制的过程，以确保项目的顺利实施和目标的达成。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通过合理配置和调度资源，确保项目按计划推进，降低项目风险。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保障项目顺利实施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通过优化资源配置，提高资源利用效率，降低项目成本。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通过资源管理过程中的沟通和协调，促进团队成员之间的合作，提高团队整体绩效。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68" b="16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包括项目团队成员、外部专家等，具有主观能动性。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包括设备、材料、场地等，是项目实施的基础条件。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资源类型及特点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包括项目经费、预算等，用于支持项目的各项活动。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指项目实施过程中的时间分配和利用，具有不可逆性。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有限性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项目资源是有限的，需要在有限资源条件下进行合理配置和调度。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项目资源在项目实施过程中会发生变化，需要动态调整资源管理策略。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部分项目资源可能需要在多个项目之间共享，需要协调不同项目之间的资源需求。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资源类型及特点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资源管理目标与原则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确保项目资源的充足性和及时性，满足项目实施需求。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优化资源配置，提高资源利用效率，降低项目成本。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整体规划原则：从项目整体角度出发，对各类资源进行统一规划和配置。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通过资源管理促进团队协作，提高团队整体绩效。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资源管理原则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动态调整原则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根据项目实施过程中资源的变化情况，动态调整资源管理策略。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在多个项目之间共享资源时，应遵循公平、合理、高效的原则进行协调分配。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分析项目范围和工作分解结构（WBS）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通过仔细审查项目范围和工作分解结构，确定完成项目所需的各种资源，如人力、物力、财力、时间等。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42" b="42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根据项目的重要性和紧急性，识别出对项目成功至关重要的关键资源。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考虑资源间的依赖关系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分析资源间的相互依赖关系，确保在计划编制过程中充分考虑资源的协调和整合。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识别项目资源需求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评估资源能力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对现有资源进行能力评估，确定其是否满足项目需求，以及是否需要额外的资源。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考虑资源的获取和成本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对于需要采购或租赁的资源，评估其获取难度和成本，以便在计划编制中充分考虑。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调查现有资源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了解组织内部和外部可用资源的数量、质量、成本和可用性。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893" r="1489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评估资源可用性和成本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制定资源需求计划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根据识别的资源需求和评估结果，制定详细的资源需求计划，包括所需资源的类型、数量、时间等。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制定资源使用计划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根据项目进度计划和资源需求计划，制定详细的资源使用计划，确保资源的合理分配和高效利用。同时，考虑资源的优化和节约措施，以降低项目成本。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针对可能出现的资源风险和问题，制定相应的风险管理计划，包括风险识别、评估、应对措施和监控等。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制定资源采购计划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对于需要采购或租赁的资源，制定详细的采购计划，包括供应商选择、采购方式、合同条款等。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制定资源计划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资源采购与调配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6239" r="623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评估供应商或合作伙伴的能力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在选择供应商或合作伙伴时，需要对其能力进行评估，包括其产品质量、交货时间、价格、服务等方面。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了解供应商或合作伙伴的信誉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通过调查了解其过去的业绩、客户反馈等信息，以判断其信誉和可靠性。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考虑供应商或合作伙伴的地理位置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选择地理位置较近的供应商或合作伙伴，可以减少运输成本和时间，提高资源调配的效率。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选择合适供应商或合作伙伴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确定价格和付款方式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在合同中明确价格和付款方式，包括付款时间、方式等，以确保双方权益。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明确交货时间和地点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合同中应明确交货时间和地点，以便项目团队及时接收和调配资源。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明确采购物品或服务的范围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在合同中详细列出采购物品或服务的名称、规格、数量、质量等要求，以避免后续纠纷。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签订合同并明确权责利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https://d.book118.com/998036110004006042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2024-09-20T23:22:15.259</cp:lastPrinted>
  <dcterms:created xsi:type="dcterms:W3CDTF">2024-09-20T15:22:15Z</dcterms:created>
  <dcterms:modified xsi:type="dcterms:W3CDTF">2024-09-20T15:22:17Z</dcterms:modified>
</cp:coreProperties>
</file>