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2FF83-D1D7-451A-A642-F02AA4368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837CB-B8DC-4BC4-B992-860B2B2E1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878E7-D7D6-4D4C-A6CC-2A8132760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F0A4E-613D-4A39-9BBE-2E885BE47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EEA52-3E40-4011-973A-6E092847B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8DD28-1DDD-4815-A315-3A7B41325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8152F-735F-4A18-8318-6C3FEF927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C47D1-1128-4BFF-93E4-68B61BEFD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B59BE-DC95-4D9A-818A-0136DDE2D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98910-5C36-4431-AD5D-1C328872F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75BA3-4BB2-4D39-BD78-7CADEB5A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705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在线学习的水资源与环境工程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环境工程基础知识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在线学习平台介绍与优势分析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核心课程讲解——水资源管理与保护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核心课程讲解——环境污染治理技术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拓展课程推荐与自主学习建议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水资源概述与重要性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水资源是指可供人类直接利用，能不断更新的天然淡水，主要指陆地上的地表水和地下水。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按存在形式可分为地表水和地下水；按水质可分为淡水和咸水；按利用状况可分为已利用水和未利用水。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全球水资源现状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全球水资源总量约为13.86亿立方千米，其中97.5%为咸水，2.5%为淡水。淡水中又有68.7%以冰川和冰帽形式存在于极地和高山地区，29.9%存在于地下，仅有0.3%以湖泊、河流和大气形态存在。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我国水资源现状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我国水资源总量约为2.8万亿立方米，居世界第六位。但人均水资源量仅为2300立方米，约为世界平均水平的1/4，是全球人均水资源最贫乏的国家之一。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全球及我国水资源现状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生活用水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农业用水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工业用水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生态用水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水资源对人类生存意义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水资源是人类生存的基本条件之一，人类日常生活、卫生和健康都离不开水。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工业是国民经济的主导产业，工业生产过程中需要大量的水资源。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农业是国民经济的基础产业，水资源是农业生产不可或缺的重要条件。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水资源对于维护生态平衡和生物多样性具有重要作用。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https://d.book118.com/998037051011006044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2024-09-23T21:05:35.398</cp:lastPrinted>
  <dcterms:created xsi:type="dcterms:W3CDTF">2024-09-23T13:05:35Z</dcterms:created>
  <dcterms:modified xsi:type="dcterms:W3CDTF">2024-09-23T13:05:37Z</dcterms:modified>
</cp:coreProperties>
</file>