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90E826-D9A4-4704-9B59-21E7801C20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126011-43F0-4F02-9096-0C232E6B83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20DE20-CAFC-40CD-9ABE-928933F2E6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96965B-C672-466B-9E46-67C33961E0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4F01669-226F-4513-81F0-2D74BEBCF1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0CD2569-85CC-4219-8FFA-2D450D2860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40D761C-43D5-4703-89DB-1E3EB9529F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ED2C40-F1D9-4B5B-BA9B-2C4CA11567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178118-A051-4C60-9B76-87C5B61721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96C72C-D41D-44BC-A872-36BB86D95B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CD0B3B-3FC2-4597-8F28-0438C50BF3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8037054003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深静脉静脉置管的护理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深静脉静脉置管介绍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深静脉静脉置管的操作流程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深静脉静脉置管的并发症及处理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深静脉静脉置管的日常护理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深静脉静脉置管患者的健康教育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深静脉静脉置管介绍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474" r="3247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885" r="2988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深静脉静脉置管是一种将导管插入深静脉的医疗技术，通常用于长期输液、血液透析、肿瘤化疗等治疗领域。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深静脉静脉置管能够提供稳定、可靠的静脉通道，方便药物的输注和血液的采集，减少患者因反复穿刺带来的痛苦和血管损伤。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用途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定义与用途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局限性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深静脉静脉置管的优势与局限性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深静脉静脉置管操作复杂，需要专业的医护人员进行操作，且维护成本较高，需要定期进行清洁、消毒和更换导管等护理工作。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深静脉静脉置管能够减少血管损伤、降低感染风险、提高输液效率，同时方便药物的输注和血液的采集，减轻医护人员的工作负担。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899" b="889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长期需要进行输液治疗、血液透析、肿瘤化疗等的患者，尤其是那些需要频繁穿刺或血管条件不佳的患者。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深静脉静脉置管对于有严重出血倾向、血液凝固障碍、严重心血管疾病等的患者应慎用或禁用，以避免引发并发症或加重病情。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深静脉静脉置管的适应症与禁忌症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禁忌症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深静脉静脉置管的操作流程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评估患者情况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准备物品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患者准备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722" r="5722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8944" r="8944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556" r="5556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操作前的准备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了解患者的病情、年龄、体重、血管状况等，以便选择合适的置管方式。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准备深静脉置管所需的物品，如导管、导管固定装置、消毒用品、敷料等。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告知患者置管的目的、过程和注意事项，消除患者的紧张情绪，取得患者的配合。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确定穿刺点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消毒铺巾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穿刺置管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固定导管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置管过程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根据患者的具体情况选择合适的穿刺点，并做好标记。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对穿刺点周围的皮肤进行消毒，并铺设无菌巾。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用导管固定装置将导管固定在皮肤上，防止导管移位或脱落。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在无菌条件下进行穿刺置管，将导管插入预定深度。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820196" y="3941016"/>
            <a:ext cx="553402" cy="457486"/>
            <a:chOff x="5820196" y="3941016"/>
            <a:chExt cx="553402" cy="457486"/>
          </a:xfrm>
        </p:grpSpPr>
        <p:sp>
          <p:nvSpPr>
            <p:cNvPr id="14" name="Freeform 14"/>
            <p:cNvSpPr/>
            <p:nvPr/>
          </p:nvSpPr>
          <p:spPr>
            <a:xfrm>
              <a:off x="5820196" y="3941016"/>
              <a:ext cx="553402" cy="457486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定期更换敷料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观察导管通畅情况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记录导管深度和位置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预防感染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置管后的护理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定期检查导管是否通畅，如有堵塞应及时处理。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定期更换敷料，保持穿刺部位的清洁和干燥。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严格执行无菌操作，预防导管相关感染的发生。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定期记录导管的深度和位置，以便及时发现异常情况。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深静脉静脉置管的并发症及处理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深静脉静脉置管过程中，由于皮肤表面细菌沿导管进入血液，可能引发导管相关性感染。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定期对导管周围皮肤进行清洁消毒，避免细菌滋生；出现感染症状时，及时使用抗生素进行治疗，严重时需拔除导管。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感染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https://d.book118.com/998037054003006034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2024-09-12T04:16:46.982</cp:lastPrinted>
  <dcterms:created xsi:type="dcterms:W3CDTF">2024-09-11T20:16:47Z</dcterms:created>
  <dcterms:modified xsi:type="dcterms:W3CDTF">2024-09-11T20:16:48Z</dcterms:modified>
</cp:coreProperties>
</file>