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48532-3876-4B4B-AE35-3E8EE6A60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3A693-6D9B-448B-A680-1EFD7AE4B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A1244-5199-43CA-81BC-25F7FBA9F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3F3DA-14CE-492C-AB6A-7C1ECFA00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E7F772-7F8D-4313-BE2E-5F48649CE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64FAE4-AF6F-44BD-A9FD-66B74815C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034690-BF5F-4328-8FED-B3FC4BAE5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37C66-FC01-4FE8-B42D-3F8B9881D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D5B20-97CF-4219-95C4-F25D85F16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F6E4A-C0CF-465E-882A-DDA8DEF13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21B1A-3CED-4E82-9D1D-CF787A5D0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37064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医学信息系统中的用户体验与智能推荐研究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用户体验在医学信息系统中的应用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智能推荐技术在医学信息系统中的应用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用户体验与智能推荐融合研究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医学信息系统用户体验与智能推荐实践案例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医学信息系统的发展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随着信息技术的不断进步，医学信息系统在医疗机构中扮演着越来越重要的角色，提高了医疗服务的效率和质量。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用户体验的重要性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用户体验是医学信息系统成功的关键因素之一，良好的用户体验可以提高用户的满意度和忠诚度，促进信息系统的广泛应用。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智能推荐的需求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在医学信息系统中，智能推荐可以帮助用户更快速地获取有用的医疗信息，提高决策效率和准确性。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国内在医学信息系统用户体验和智能推荐方面的研究起步较晚，但近年来发展迅速，取得了一系列重要成果。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国外在医学信息系统用户体验和智能推荐方面的研究较为成熟，形成了较为完善的理论体系和应用模式。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306" r="1330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未来，医学信息系统用户体验和智能推荐将更加注重个性化和智能化发展，以满足用户不断增长的需求。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65" r="1006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本研究将围绕医学信息系统中的用户体验和智能推荐展开研究，包括用户需求分析、系统设计、实验评估等方面。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本研究将采用文献调研、问卷调查、实验研究等多种方法相结合的方式进行，以确保研究的科学性和准确性。同时，还将借助现代信息技术手段进行数据分析和处理。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医学信息系统概述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医学信息系统的定义与分类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医学信息系统是指运用计算机和通讯技术，对医学信息进行采集、存储、处理、传输、分析和应用，以辅助医疗、教学、科研和管理的系统。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根据应用领域的不同，医学信息系统可分为临床信息系统、管理信息系统、公共卫生信息系统等。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083" r="7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医学信息系统起源于20世纪50年代，主要用于医疗机构的行政管理和日常事务处理。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随着计算机技术的不断发展和普及，医学信息系统逐渐应用于临床医疗、教学和科研等领域，功能不断丰富和完善。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近年来，随着人工智能、大数据等技术的兴起，医学信息系统正朝着智能化、个性化、精准化方向发展。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智能化阶段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医学信息系统的发展历程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医学信息系统具备数据采集、存储、处理、传输、分析和应用等基本功能，能够辅助医护人员进行临床决策、提高医疗质量和效率。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基本功能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医学信息系统具有数据量大、种类繁多、实时性强、安全性高等特点，需要高效的数据处理和分析能力，以及严格的数据安全和隐私保护措施。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医学信息系统的基本功能与特点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用户体验在医学信息系统中的应用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用户体验的定义与重要性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用户体验（User Experience，简称UX）指的是用户在使用产品或服务过程中所感受到的整体体验，包括易用性、可访问性、吸引力等方面。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在医学信息系统中，良好的用户体验对于提高医疗效率、减少医疗差错、提升患者满意度等方面具有重要意义。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功能需求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响应速度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医学信息系统中的用户体验要素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简洁明了的界面设计，符合用户操作习惯，易于导航和使用。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良好的交互设计能够提升用户操作效率，减少误操作。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满足用户实际需求，提供个性化、智能化的功能服务。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系统响应速度快，减少用户等待时间，提高用户体验。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用户访谈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与用户进行面对面交流，深入了解用户在使用过程中的真实感受和需求。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通过收集和分析用户在使用产品或服务过程中产生的数据，评估用户体验的优劣，为改进提供依据。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可用性测试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邀请用户对产品或服务进行实际操作测试，观察并记录用户在操作过程中的行为、反应和问题。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通过设计问卷，收集用户对产品或服务的整体满意度、易用性等方面的评价。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用户体验评价方法与指标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智能推荐技术在医学信息系统中的应用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https://d.book118.com/998037064067006035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2024-09-14T07:56:34.508</cp:lastPrinted>
  <dcterms:created xsi:type="dcterms:W3CDTF">2024-09-13T23:56:34Z</dcterms:created>
  <dcterms:modified xsi:type="dcterms:W3CDTF">2024-09-13T23:56:36Z</dcterms:modified>
</cp:coreProperties>
</file>