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A115-C57D-4266-8730-D3B40712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2A5BC-8BD5-421E-9A59-E72D05C2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5D0C2-374E-4419-A24B-D3028F76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35BEA-2CB5-4EE0-A8DE-B9CA2159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3690AC-96AA-4FD5-B3B4-4E37AD2A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C9BE4-97C5-4975-867C-F1E1B5E0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2DC3E-D154-4C53-AE6C-DC7F4959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5C870-3E41-414A-B7D8-176046E4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6466D-8483-491A-88CE-4BADFD43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78666-CADC-4519-BE8F-600A2EF70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4B8E4-26B7-47D8-B2A4-A2111F9D7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707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营销理念的新发展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营销理念的演变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客户为中心的营销理念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数据驱动的营销理念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社交媒体营销理念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绿色营销理念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未来营销理念的发展趋势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营销理念的演变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以产品为中心，强调生产和销售。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传统营销理念主要关注产品的生产和销售，强调产品的功能和特点，并通过各种促销手段来吸引消费者。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以消费者为中心，强调市场研究和消费者需求。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现代营销理念转向以消费者为中心，强调市场研究和消费者需求的满足。这种理念注重消费者需求的多样化和个性化，通过市场细分和定位来满足不同消费者的需求。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以价值共创为中心，强调与消费者的互动和共同创造价值。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随着互联网和社交媒体的发展，营销理念进一步演变为以价值共创为中心，强调与消费者的互动和共同创造价值。这种理念注重消费者的参与和体验，通过与消费者建立紧密的联系来创造更深入的价值。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以数字化和智能化为手段，强调数据分析和精准营销。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随着数字化和智能化技术的发展，营销理念开始强调数据分析和精准营销。这种理念利用大数据和人工智能技术来分析消费者行为和市场趋势，实现更精准的目标定位和个性化营销。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以可持续发展为目标，强调社会责任和环保意识。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随着社会对可持续发展和环保意识的关注增加，营销理念也开始注重可持续发展和社会责任。这种理念强调企业的社会责任和环保意识，通过绿色营销和公益活动来提升企业形象和品牌价值。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营销理念的新发展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客户为中心的营销理念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" r="21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08" b="2080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满足客户对产品的个性化需求，提供定制化的产品或服务。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根据客户的独特需求，提供差异化的服务，以满足不同客户的需求。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个性化品牌形象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塑造符合客户个性和喜好的品牌形象，提高客户对品牌的忠诚度。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客户个性化需求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73" r="16373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优质的客户体验有助于提升品牌形象，提高客户对品牌的认知度和好感度。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良好的客户体验可以促使客户成为品牌的忠实拥趸，并通过口碑传播推荐给更多人。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增加客户黏性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提供卓越的客户体验可以增加客户的黏性，使客户更愿意长期与品牌保持关系。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客户体验的重要性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通过有效的客户关系管理，建立与客户的长期关系，提高客户的忠诚度。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利用客户关系管理工具对客户数据进行分析，了解客户需求和行为，优化营销策略。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基于客户数据分析结果，制定个性化的营销策略，提高营销效果和客户满意度。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数据驱动的营销理念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通过数据分析，企业可以深入了解客户需求、偏好和行为模式，从而更好地定位目标市场和制定营销策略。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基于数据分析，企业能够精确地识别潜在客户群体，实现精准营销，提高营销效果。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数据支持下的营销决策能够减少主观臆断和经验主义的局限，使决策更加科学和合理。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优化决策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数据在营销中的作用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通过对大量数据的分析，企业可以预测市场趋势，提前布局和调整营销策略。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通过分析客户数据，企业能够为客户提供个性化的产品推荐和服务体验，提高客户满意度。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通过数据分析，企业可以评估营销活动的成效，优化营销策略，提高投入产出比。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大数据分析与营销策略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https://d.book118.com/998037072117006036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2024-09-16T05:22:40.409</cp:lastPrinted>
  <dcterms:created xsi:type="dcterms:W3CDTF">2024-09-15T21:22:40Z</dcterms:created>
  <dcterms:modified xsi:type="dcterms:W3CDTF">2024-09-15T21:22:42Z</dcterms:modified>
</cp:coreProperties>
</file>