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8083-D791-4E68-81CC-8C1C498B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92DBC-0337-4CA1-9EF8-D262E50E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8278B-185E-4C71-A513-5BDF1D63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16691-6871-4F98-AE9E-B13136A1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1CD82-1F3C-455C-A2B9-44004EC7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EF78C-82DA-472E-A719-39F788BB8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C4E09-3292-40AF-BA3B-25487E28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39245-9D36-41CD-A68E-4994EA3C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F3342-0274-4F7A-B7F8-0723E86D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EE5B2-EF58-467E-8D62-F8BE1A42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9AF36-EE4A-4D33-9EE1-0EE13643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1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7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71000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公司年度市场份额总结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上年度市场份额回顾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本年度市场份额目标及计划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面临的挑战和机遇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回顾过去一年的市场表现，分析市场份额变化及原因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评估公司在竞争市场中的地位和优势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为制定下一年度市场策略提供决策依据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本次汇报涵盖公司旗下所有产品和服务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时间范围为过去一年内的市场份额数据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地域范围为公司全球范围内的市场表现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上年度市场份额回顾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整体市场份额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在行业内排名第三，与第一名差距缩小。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上年度公司整体市场份额为20%，较之前年度增长5%。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产品A市场份额为10%，较之前年度增长3%。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产品B市场份额为5%，较之前年度下降1%。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服务C市场份额为8%，为新推出的服务，之前年度没有数据。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各产品/服务市场份额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产品A市场份额稳步增长，产品B市场份额略有下降。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服务C市场份额增长迅速，未来有望成为公司新的增长点。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近三年来，公司整体市场份额呈逐年上升趋势。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行业领导者，具有强大的品牌影响力和市场份额，产品线广泛，技术实力强。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专注于某一细分领域，在该领域具有较高的市场份额和品牌影响力，技术实力不容小觑。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近年来快速崛起的新势力，以创新和差异化产品为卖点，市场份额逐年提升。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占据市场总份额的35%，在多个领域均处于领先地位。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在细分领域市场份额高达40%，具有较强的市场控制力。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市场份额逐年提升，目前已占据市场总份额的10%。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专注于细分领域，通过深耕细作来提高市场份额。注重产品品质和客户体验，积极开拓高端市场。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采用多元化战略，通过不断拓展产品线和市场领域来保持领先地位。同时，注重技术创新和品牌建设，提高产品附加值。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以创新和差异化产品为核心竞争力，通过独特的营销策略吸引消费者。注重与年轻消费者的互动和沟通，打造时尚、个性化的品牌形象。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竞争对手策略分析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我们的客户群体主要来自制造业、金融业、教育业和医疗行业。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按照行业划分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我们的客户包括大型企业、中型企业和小型企业，其中大型企业占比最高。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按照企业规模划分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我们的客户遍布全国各个省市，其中华东、华南和华北地区的客户数量最多。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按照地域划分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客户群体构成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https://d.book118.com/998037100056006034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2024-09-12T20:14:28.141</cp:lastPrinted>
  <dcterms:created xsi:type="dcterms:W3CDTF">2024-09-12T12:14:28Z</dcterms:created>
  <dcterms:modified xsi:type="dcterms:W3CDTF">2024-09-12T12:14:30Z</dcterms:modified>
</cp:coreProperties>
</file>