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E5A092-06CF-4ED5-BFCD-8B0273F08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B5F3DD-3A32-4E9E-A3A7-D75579769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98D465-0E64-48F7-9B36-A3FE078C2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D0F6BD-7233-4F1B-821B-27929B566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B4F7C7-5E81-47DA-8960-74D92E53D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EFD402-9177-4743-9F9F-E6EC82D2A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97B710-3610-480F-8252-4A09C0999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555A47-4B75-4594-85C3-6B5B90DBB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AF04A0-7D44-4C48-AAED-62AB77BC4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E52188-D609-4B7F-B5D1-E174F32F6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2EF615-F471-4B20-B8BE-3B3862CB1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400070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人工智能在水质监测中的应用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水质监测现状及问题分析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基于人工智能的水质监测系统设计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实验结果与分析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165" b="316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32" b="105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水资源短缺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随着全球人口增长和工业化进程加速，水资源日益短缺，对水质监测提出更高要求。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水质污染严重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工业废水、农业污染、城市污水等导致水质恶化，威胁人类健康和生态环境。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传统监测方法局限性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传统水质监测方法耗时、费力且难以实现实时监测，无法满足现代水质管理需求。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094" b="2609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发达国家在水质监测方面起步较早，已广泛应用先进技术和设备，如自动监测站、遥感监测、生物监测等。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我国水质监测起步较晚，但近年来发展迅速，逐步建立起覆盖全国的水质监测网络，并引入人工智能等先进技术。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探讨人工智能在水质监测中的应用，提高水质监测的准确性和实时性，为水资源保护和管理提供科学依据。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介绍人工智能在水质监测中的基本原理和方法，分析其在不同场景下的应用实例，并探讨未来发展趋势和挑战。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719" r="2771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本文研究目的和内容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0825" r="208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人工智能是一种模拟人类智能的科学与技术，通过计算机算法和模型实现人类智能的某些方面，如学习、推理、感知、理解等。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根据智力水平的不同，人工智能可分为弱人工智能和强人工智能。弱人工智能模拟人类某个特定领域的智能，而强人工智能则能像人类一样思考和决策。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24" r="2502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深度学习技术原理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深度学习是机器学习的一个分支，它利用深度神经网络模型模拟人脑神经网络的结构和功能，通过多层非线性变换自动提取数据的特征，并学习数据的内在规律和表示层次。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深度学习技术应用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深度学习在计算机视觉、自然语言处理、语音识别等领域取得了显著成果，如图像分类、目标检测、机器翻译、语音合成等。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深度学习技术原理及应用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机器学习技术原理及应用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机器学习技术原理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机器学习是一种从数据中自动提取知识或模式的方法，它通过训练数据自动学习模型，并利用该模型对未知数据进行预测或分类。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机器学习技术应用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机器学习在数据挖掘、预测建模、推荐系统等领域有广泛应用，如信用评分、医疗诊断、股票预测、个性化推荐等。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水质监测现状及问题分析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在线监测仪器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在水源地或水处理设施等关键节点安装在线监测仪器，实时监测水质变化。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移动监测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使用便携式水质监测设备，在需要的时间和地点进行快速检测。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通过对水样进行采集、保存、运输到实验室，利用各种化学、物理方法进行详细分析，获取水质参数。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传统水质监测方法介绍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2083" r="22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数据处理和分析困难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面对海量监测数据，传统方法难以进行有效的处理和分析，无法充分挖掘数据价值。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监测频率和覆盖面不足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传统方法难以实现高频次、大范围的实时监测，导致数据获取不及时、不全面。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监测精度受限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受仪器精度、人为操作等因素影响，传统方法的监测结果可能存在误差。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现有水质监测方法存在问题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提高监测精度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通过深度学习等技术对大量数据进行训练和学习，AI模型可以更准确地预测和识别水质状况。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通过对历史数据和实时监测数据的分析，AI可以为水资源管理和保护提供科学依据，优化资源配置。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实现实时监测和预警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结合物联网技术，AI可以实现实时监测和数据分析，及时发现水质异常并发出预警。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提高监测效率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AI技术可以实现自动化、智能化的水样采集、数据处理和分析，大大提高监测效率。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人工智能应用于水质监测的优势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https://d.book118.com/998040007034006023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2024-08-29T16:15:12.966</cp:lastPrinted>
  <dcterms:created xsi:type="dcterms:W3CDTF">2024-08-29T08:15:12Z</dcterms:created>
  <dcterms:modified xsi:type="dcterms:W3CDTF">2024-08-29T08:15:15Z</dcterms:modified>
</cp:coreProperties>
</file>