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19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90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7585-5C6B-4406-9A73-F40D116D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85222-6CEC-4A3E-AA89-F69F8461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1D71-8565-438E-B9C0-CF121BAE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EA955-0F97-4E60-89EB-0E87BE40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A508E-C852-4F18-A48C-25D55F238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60485-F660-46B9-966B-7BB4F0FF5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FACF2-BAD8-453A-BE5C-193FAC8B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11231-633A-4A1A-8642-2BEAD662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CB1A3-0DA9-43A0-89A5-79872E49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D93C1-CC93-4C50-8BBE-B7765550E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CA537-26AD-4012-8622-24B18EF1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184" r:id="rId2"/>
    <p:sldLayoutId id="2147507185" r:id="rId3"/>
    <p:sldLayoutId id="2147507186" r:id="rId4"/>
    <p:sldLayoutId id="2147507187" r:id="rId5"/>
    <p:sldLayoutId id="2147507188" r:id="rId6"/>
    <p:sldLayoutId id="2147507189" r:id="rId7"/>
    <p:sldLayoutId id="2147507190" r:id="rId8"/>
    <p:sldLayoutId id="2147507191" r:id="rId9"/>
    <p:sldLayoutId id="2147507192" r:id="rId10"/>
    <p:sldLayoutId id="21475071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0046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人力资源工作计划书推荐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人力资源计划书的主要内容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如何编写人力资源计划书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人力资源计划书的实施与监控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人力资源计划书的效果评估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人力资源计划书的重要性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https://d.book118.com/998040046054006023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+中文标题</vt:lpstr>
      <vt:lpstr>Office Theme</vt:lpstr>
      <vt:lpstr>人力资源工作计划书推荐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2024-08-29T22:47:31.150</cp:lastPrinted>
  <dcterms:created xsi:type="dcterms:W3CDTF">2024-08-29T14:47:31Z</dcterms:created>
  <dcterms:modified xsi:type="dcterms:W3CDTF">2024-08-29T14:47:33Z</dcterms:modified>
</cp:coreProperties>
</file>