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6743E-85CA-445E-A283-49597FE68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7B648-52CF-4ABD-8911-7D61EE91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7B445-BA08-4B7D-A5C6-07CDEC9E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D880C-7A31-4DB2-8C4C-42A2D6D0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345B4-F5B5-4839-AB8F-D7F3377F2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93566-6775-4C51-B89C-62FEA036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80E03-1853-4F28-B682-192DEB01D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9EFFB-74D4-4A79-89F1-C2595D49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EE440-1972-42AA-AEC7-77B1239D4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1940-CAAE-470B-A490-47079B4C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4DD44-BA52-4F2B-89B7-3BBDD12B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1044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搜寻核酸检测计划书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当前全球疫情形势依然严峻，新冠病毒变异株不断出现，给疫情防控带来新的挑战。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核酸检测作为疫情防控的重要手段，对于及时发现感染者、阻断病毒传播具有重要意义。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522" b="175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随着疫情的发展，各国政府和卫生机构纷纷推出核酸检测计划，以提高检测覆盖率和检测效率。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制定一份全面的核酸检测计划书，明确检测目标、策略、流程和资源保障，为政府和卫生机构提供决策依据。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提高检测覆盖率和检测效率，及时发现感染者，阻断病毒传播，保障人民生命安全和身体健康。同时，也有助于恢复经济和社会秩序，减少疫情对国家和人民的影响。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核酸检测的重要性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23" r="320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09" r="16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核酸检测是目前最敏感、特异的病毒检测方法，能够早期发现感染者，有效控制疫情的传播。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核酸检测基于分子生物学原理，通过检测病毒的核酸片段，确定是否存在病毒基因组。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834" b="883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通过鼻咽拭子、痰液、血液等采集方式获取样本。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将采集的样本进行灭活、提取核酸等处理。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利用聚合酶链式反应（PCR）技术对核酸进行扩增，以获得足够的病毒核酸片段。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根据扩增结果判断是否为阳性，即存在病毒基因组。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采集样本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样本处理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核酸扩增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结果判定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表示未检测到病毒核酸片段，被检测者未感染病毒。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假阳性与假阴性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表示检测到病毒核酸片段，被检测者可能感染病毒。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可能出现由于实验操作、试剂质量等因素导致的误判。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检测结果解读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搜寻策略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特定年龄段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例如，针对60岁以上的老年人或18岁以下的青少年进行检测。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高危职业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如医护人员、养老院员工、海关人员等，由于他们接触的人员较多，感染风险较高。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重点区域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如疫情较为严重的地区或社区，需要对居民进行大规模检测。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对于学生较多的学校，可以在校内设立检测点，方便学生检测。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如医院、诊所、体检中心等医疗机构，具备专业的检测设备和人员。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社区检测点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在社区设立的临时检测点，方便居民就近检测。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针对特定人群，可以制定定期检测计划，如每周、每月或每季度进行检测。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针对疫情较为严重的地区或社区，可以临时增加检测点，提高检测效率。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随时检测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对于个人自愿检测的情况，可以随时前往医疗机构或社区检测点进行检测。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https://d.book118.com/998041044142006035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2024-09-14T23:51:52.320</cp:lastPrinted>
  <dcterms:created xsi:type="dcterms:W3CDTF">2024-09-14T15:51:52Z</dcterms:created>
  <dcterms:modified xsi:type="dcterms:W3CDTF">2024-09-14T15:51:54Z</dcterms:modified>
</cp:coreProperties>
</file>