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D1B07-6F94-4D90-9175-E924C6B26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25FC2-DD92-4FDC-8060-E93CF3C9D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FFCCA-8831-48FD-AAE4-FFAB211D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52176-E318-402B-97C9-4011711A6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4027A-9264-41F2-B7B5-9EFB861E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5A8C6E-0D5D-4E0D-A5EB-E89E01D38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11646-81FE-4571-8E87-237D31C5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4FAFE-F145-4102-AD96-92DAE071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F61E1-EB38-480F-83B9-F06E6711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79C9A-1E09-4E66-B617-9C20EC80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68BA1-8066-4D72-99D9-8F0F5896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2004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大客户营销管理策略与企业文化建设的关联性探讨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两者关联性探讨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随着全球化进程的加速和市场竞争的日益激烈，大客户成为企业争夺的重点。大客户不仅带来丰厚的利润，还有助于提升企业的品牌影响力和市场竞争力。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企业文化成为核心竞争力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企业文化是企业的灵魂，是推动企业持续发展的不竭动力。优秀的企业文化能够凝聚人心，激发员工的创造力和工作热情，提升企业的整体绩效。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大客户营销与企业文化建设的内在联系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大客户营销不仅是销售产品和服务的过程，更是传递企业文化和价值观念的过程。企业文化建设与大客户营销管理策略的制定和实施密切相关，二者相互促进，共同推动企业的发展。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研究目的：本文旨在探讨大客户营销管理策略与企业文化建设的关联性，分析二者之间的相互作用和影响，为企业制定有效的大客户营销管理策略提供理论支持和实践指导。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研究问题：本文拟解决以下问题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大客户营销管理策略与企业文化建设之间存在怎样的内在联系？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如何通过企业文化建设提升大客户营销管理策略的效果？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在制定和实施大客户营销管理策略时，如何充分考虑企业文化的因素？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优秀的企业文化在大客户营销中具有哪些独特的作用？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大客户营销管理策略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大客户通常指的是对企业的产品或服务需求量大、购买力强、影响力广泛的客户。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大客户往往具有采购集中、决策周期长、服务要求高等特点，同时他们也是企业收入和利润的重要来源。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针对不同大客户的行业背景、业务需求等制定个性化的营销策略，以满足其独特需求。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关系营销策略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04" r="238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通过建立长期、稳定、互信的关系，提高大客户的满意度和忠诚度，进而实现双方共赢。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整合企业内外部资源，为大客户提供全方位、一站式的解决方案，提升客户体验。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通过专业的销售团队，与大客户进行面对面的沟通和交流，深入了解其需求，并提供相应的产品和服务。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208" r="11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人员推销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通过组织或参加行业会议、研讨会等活动，展示企业的专业能力和产品优势，吸引大客户的关注。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利用大数据、人工智能等先进技术，对大客户进行精准画像和需求预测，实现精准营销和服务。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企业文化是指企业在长期经营过程中形成并共同遵循的价值观、行为准则、道德规范及传统习俗的总和。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企业文化是企业的灵魂，具有导向、凝聚、激励、约束和辐射等功能，对企业发展具有重要影响。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营造企业氛围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通过企业内部宣传、员工培训、激励机制等措施，营造良好的企业氛围，增强员工的归属感和凝聚力。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确立核心价值观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根据企业发展战略和市场需求，确立符合企业自身特点的核心价值观，如创新、诚信、责任等。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制定行为准则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在核心价值观的指导下，制定员工行为准则，规范员工行为，提高员工素质。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企业文化构建过程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https://d.book118.com/998042004075006031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2024-09-08T13:49:07.124</cp:lastPrinted>
  <dcterms:created xsi:type="dcterms:W3CDTF">2024-09-08T05:49:07Z</dcterms:created>
  <dcterms:modified xsi:type="dcterms:W3CDTF">2024-09-08T05:49:09Z</dcterms:modified>
</cp:coreProperties>
</file>