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AED76-E2CF-4193-8C0A-F1A99DBC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13A3A-98EF-4ACB-81F8-9161F459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ABDAC-B7C5-4A22-A330-E8187DE3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BDBCF-642D-4251-9E5A-399E8A71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5A1A9-9C88-423C-BA94-62156E85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F6FA0-9EDB-4F7C-BA0E-880FF4C0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995022-1B20-40CE-A534-CFA7FE10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E5856-D57B-4722-8A27-7EB9A5E2C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8FA30-4D9D-43BC-9FA3-A0E1C6F8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67EC6-A7B9-4677-ACF6-B49E3847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7E7CE-0AA9-4D9D-88C4-E29B464D8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3061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心理危机的后果与预防措施分析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后果分析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267" b="20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应对心理危机的重要性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随着现代社会压力的增加，心理危机成为日益突出的问题，对个人和社会都产生了重大影响。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心理危机的后果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心理危机可能导致各种不良后果，包括情绪困扰、行为问题、人际关系紧张、学业或职业受挫，甚至自杀等。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通过预防措施，可以有效降低心理危机的发生率和减轻其后果，提高个人的心理健康水平和社会整体的福祉。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探讨有效的心理危机预防措施，包括个人层面的自我调节、社会层面的支持和干预等。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后果分析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详细分析心理危机可能导致的各种后果，包括短期和长期的影响。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心理危机的定义和类型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简要介绍心理危机的概念，以及常见的类型，如情绪危机、行为危机、存在危机等。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通过具体案例，展示心理危机的后果及预防措施在实际应用中的效果。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结论和建议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总结心理危机的后果及预防措施的重要性，提出针对性的建议，以促进个人和社会的心理健康。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70" r="30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心理危机是指个体在面临重大生活事件或突然变化时，由于无法有效应对而产生的心理失衡状态。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突发性、紧急性、危险性、复杂性。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75" b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存在性危机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如对生命意义、自我价值的质疑等。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如成长中的困惑、学业压力、职业发展等。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境遇性危机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如自然灾害、意外事故、亲人亡故等。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个体心理素质、社会支持网络、应对方式等。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在心理危机状态下，个体的认知能力可能会受到损害，表现为注意力不集中、记忆力减退、思维迟缓等。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导致情绪困扰、认知障碍、行为异常，甚至引发自杀等严重后果。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行为异常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心理危机可能导致个体的行为出现异常，如失眠、食欲不振、过度饮酒或滥用药物等，这些行为可能会进一步加剧个体的心理困扰。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情绪困扰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心理危机常常导致个体出现焦虑、抑郁、愤怒等负面情绪，这些情绪可能会持续较长时间，严重影响个体的心理健康。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在极端情况下，心理危机可能导致个体产生自杀意念或行为，这是心理危机最为严重的后果之一。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后果分析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出现焦虑、抑郁、愤怒等负面情绪，情绪波动大。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情绪困扰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708" r="28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行为异常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注意力不集中，记忆力减退，思维迟缓。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失眠、食欲不振、自我伤害等。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短期后果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如抑郁症、焦虑症等，长期影响心理健康。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慢性心理疾病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心理危机可能导致人格改变，出现偏执、分裂等人格障碍。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人格障碍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长期心理危机影响工作、学习和人际交往能力，社会功能严重受损。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社会功能受损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长期后果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破坏家庭和谐，增加家庭负担，影响子女成长。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增加社会负担，影响社会稳定和经济发展。心理危机者可能成为社会的不安定因素，如犯罪行为的增加等。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导致个人生活质量下降，影响职业发展，增加自杀风险。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对个人和社会影响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https://d.book118.com/998043061036006034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2024-09-12T14:14:09.163</cp:lastPrinted>
  <dcterms:created xsi:type="dcterms:W3CDTF">2024-09-12T06:14:09Z</dcterms:created>
  <dcterms:modified xsi:type="dcterms:W3CDTF">2024-09-12T06:14:11Z</dcterms:modified>
</cp:coreProperties>
</file>