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E77DE3-7547-4888-957B-0895F4A853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B785E1-5B90-40DB-8F60-22BEC2B859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805884-06AA-475A-A464-34A0BC5434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F2B392-AD8E-411F-B639-4C145D0A37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C32BDF-CF22-41A9-AC66-47207364D6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FB6EAF-E9D7-44B9-A669-122E1891FE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FD85D8-0EA8-41D8-9AB3-D8AB6043B6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4E1268-1CC8-49CD-B991-F5099B1DD8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CD6804-198D-4B22-A508-FB7A4909BF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A9A535-6B5B-4664-8748-36B1F20313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D18758-C6A3-4A5E-AB55-B563EE93DC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04307403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腰痛概论和腰椎间盘突出症课件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腰痛概论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腰椎间盘突出症概述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腰椎间盘突出症的症状与诊断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腰椎间盘突出症的治疗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预防与康复</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腰痛概论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腰痛是指腰部疼痛的症状，可由多种原因引起。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腰痛通常表现为腰部一侧或两侧的疼痛，可伴有肌肉紧张、僵硬和活动受限。疼痛可以因不同原因而异，如肌肉劳损、腰椎间盘退行性变、腰椎骨折等。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腰痛定义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腰痛可以根据病因、疼痛部位、疼痛性质等进行分类。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根据病因，腰痛可分为肌肉劳损、腰椎间盘退行性变、腰椎骨折等；根据疼痛部位，腰痛可分为腰椎疼痛、腰骶部疼痛等；根据疼痛性质，腰痛可分为钝痛、锐痛、放射性疼痛等。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腰痛分类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750" r="13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腰痛的病因多种多样，包括肌肉劳损、腰椎间盘退行性变、腰椎骨折等。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长时间保持同一姿势，如久坐、久站等，容易导致腰部肌肉劳损，引发腰痛；随着年龄增长，腰椎间盘逐渐退行性变，可能压迫神经根，引起腰痛；腰部受到外力撞击或扭伤，可能导致腰椎骨折，引发剧烈腰痛。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腰痛病因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腰椎间盘突出症概述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06" b="40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腰椎间盘突出症定义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腰椎间盘突出症是由于腰椎间盘退行性变或外伤，导致腰椎间盘髓核突出压迫神经根或脊髓而引起的疼痛和神经功能障碍的一种疾病。</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腰椎间盘突出症是临床常见的腰部疾患之一，好发于20-50岁的青壮年，男性多于女性。</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062" r="3306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38" r="3253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0" r="1072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腰椎间盘突出症分类</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根据突出部位可分为中央型、旁中央型和外侧型。</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根据突出程度可分为膨隆型、突出型、脱出型和游离型。</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其他因素</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长期坐位工作、肥胖、长期震动等也可能增加腰椎间盘突出症的风险。</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妊娠</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妊娠期间，由于激素和体重的变化，可能导致腰椎间盘退行性变加速和突出。</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遗传因素</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研究表明，腰椎间盘突出症具有一定的家族聚集性。</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腰椎间盘退行性变</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随着年龄的增长，腰椎间盘逐渐失去水分和弹性，导致纤维环破裂，髓核突出。</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外伤</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腰部外伤或剧烈运动可能导致腰椎间盘纤维环破裂，髓核突出。</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腰椎间盘突出症病因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https://d.book118.com/998043074032006025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2024-09-01T18:30:35.302</cp:lastPrinted>
  <dcterms:created xsi:type="dcterms:W3CDTF">2024-09-01T10:30:35Z</dcterms:created>
  <dcterms:modified xsi:type="dcterms:W3CDTF">2024-09-01T10:30:37Z</dcterms:modified>
</cp:coreProperties>
</file>