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4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7858E-815A-4818-8145-638557E81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2AE67-A3C6-44D0-A668-A1340C699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A92D7-652F-4E15-B6E9-9531ABAD1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35F88-1893-47FD-AD2B-45F75BFF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BE1BB-8F45-433B-957D-F257BC4DD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C176B-1950-4D53-BF7E-A13FEBFB7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B4BBB-4F71-4BBD-A33C-A8E1E06E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D6E66-9D94-49B2-9690-802F01F3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56135-0477-4627-B33B-9019C32B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F4F24-B8F5-4FB8-80E7-A7C76BE9B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99A0E-F101-4234-A245-759C1677F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66" r:id="rId2"/>
    <p:sldLayoutId id="2147486367" r:id="rId3"/>
    <p:sldLayoutId id="2147486368" r:id="rId4"/>
    <p:sldLayoutId id="2147486369" r:id="rId5"/>
    <p:sldLayoutId id="2147486370" r:id="rId6"/>
    <p:sldLayoutId id="2147486371" r:id="rId7"/>
    <p:sldLayoutId id="2147486372" r:id="rId8"/>
    <p:sldLayoutId id="2147486373" r:id="rId9"/>
    <p:sldLayoutId id="2147486374" r:id="rId10"/>
    <p:sldLayoutId id="214748637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31141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图书推广介绍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图书推广背景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图书推广策略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图书推广内容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图书推广渠道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图书推广效果评估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图书推广背景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图书市场现状</a:t>
            </a:r>
            <a:endParaRPr lang="zh-CN" altLang="en-US"/>
          </a:p>
        </p:txBody>
      </p:sp>
      <p:sp>
        <p:nvSpPr>
          <p:cNvPr id="10490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电子书市场逐渐崛起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图书市场规模不断扩大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实体书店与网络书店竞争激烈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读者阅读习惯和需求多样化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推广目的和意义</a:t>
            </a:r>
            <a:endParaRPr lang="zh-CN" altLang="en-US"/>
          </a:p>
        </p:txBody>
      </p:sp>
      <p:sp>
        <p:nvSpPr>
          <p:cNvPr id="10491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推广目的：提高图书销量，增加销售额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推广策略：通过各种渠道和方式进行推广，如线上、线下、社交媒体等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推广目标受众：目标读者群体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推广意义：扩大图书影响力，提高品牌知名度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目标受众分析</a:t>
            </a:r>
            <a:endParaRPr lang="zh-CN" altLang="en-US"/>
          </a:p>
        </p:txBody>
      </p:sp>
      <p:sp>
        <p:nvSpPr>
          <p:cNvPr id="10491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目标受众的购买力和购买意愿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目标受众对图书推广活动的认知和参与度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目标受众的年龄、性别、职业等特征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目标受众的兴趣爱好和阅读习惯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5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图书推广策略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线上推广策略</a:t>
            </a:r>
            <a:endParaRPr lang="zh-CN" altLang="en-US"/>
          </a:p>
        </p:txBody>
      </p:sp>
      <p:sp>
        <p:nvSpPr>
          <p:cNvPr id="104933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社交媒体推广：利用微博、微信、抖音等社交媒体平台，发布图书宣传内容，与读者互动，提高图书知名度。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网络直播推广：邀请作者或相关专家进行直播，介绍图书内容，与读者进行互动交流，提高读者购买意愿。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在线阅读平台推广：与各大在线阅读平台合作，将图书上架，提供试读和购买服务，吸引更多读者关注。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优惠促销推广：通过打折、满减、赠品等优惠活动，吸引读者购买图书，提高销售量。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线下推广策略</a:t>
            </a:r>
            <a:endParaRPr lang="zh-CN" altLang="en-US"/>
          </a:p>
        </p:txBody>
      </p:sp>
      <p:sp>
        <p:nvSpPr>
          <p:cNvPr id="104939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举办新书发布会：邀请作者、媒体、书店等参加，提高图书知名度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举办签售会：邀请作者进行现场签售，增加读者互动和购买意愿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举办读书会：组织读者进行阅读分享和讨论，提高读者粘性和参与度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举办讲座或研讨会：邀请专家学者进行主题演讲，吸引目标读者群体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联合推广策略</a:t>
            </a:r>
            <a:endParaRPr lang="zh-CN" altLang="en-US"/>
          </a:p>
        </p:txBody>
      </p:sp>
      <p:sp>
        <p:nvSpPr>
          <p:cNvPr id="10494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与其他出版社合作推广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与书店合作进行联合营销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利用网络平台进行联合推广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举办线下活动进行联合推广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精准推广策略</a:t>
            </a:r>
            <a:endParaRPr lang="zh-CN" altLang="en-US"/>
          </a:p>
        </p:txBody>
      </p:sp>
      <p:sp>
        <p:nvSpPr>
          <p:cNvPr id="10495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目标受众定位：明确推广对象，提高推广效果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内容定制化：根据目标受众需求，定制推广内容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渠道选择：选择适合目标受众的推广渠道，如社交媒体、线下活动等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数据监测与优化：对推广效果进行实时监测，根据数据调整推广策略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7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图书推广内容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图书简介</a:t>
            </a:r>
            <a:endParaRPr lang="zh-CN" altLang="en-US"/>
          </a:p>
        </p:txBody>
      </p:sp>
      <p:sp>
        <p:nvSpPr>
          <p:cNvPr id="104965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出版社：XXX出版社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书名：《XXX》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作者：XXX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出版时间：XXXX年XX月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作者介绍</a:t>
            </a:r>
            <a:endParaRPr lang="zh-CN" altLang="en-US"/>
          </a:p>
        </p:txBody>
      </p:sp>
      <p:sp>
        <p:nvSpPr>
          <p:cNvPr id="10497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作者姓名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代表作品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写作风格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获奖情况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https://d.book118.com/998043114137006023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图书推广介绍</vt:lpstr>
      <vt:lpstr>目录</vt:lpstr>
      <vt:lpstr>添加章节标题</vt:lpstr>
      <vt:lpstr>图书推广背景</vt:lpstr>
      <vt:lpstr>PowerPoint Presentation</vt:lpstr>
      <vt:lpstr>图书市场现状</vt:lpstr>
      <vt:lpstr>推广目的和意义</vt:lpstr>
      <vt:lpstr>目标受众分析</vt:lpstr>
      <vt:lpstr>图书推广策略</vt:lpstr>
      <vt:lpstr>PowerPoint Presentation</vt:lpstr>
      <vt:lpstr>线上推广策略</vt:lpstr>
      <vt:lpstr>线下推广策略</vt:lpstr>
      <vt:lpstr>联合推广策略</vt:lpstr>
      <vt:lpstr>精准推广策略</vt:lpstr>
      <vt:lpstr>图书推广内容</vt:lpstr>
      <vt:lpstr>PowerPoint Presentation</vt:lpstr>
      <vt:lpstr>图书简介</vt:lpstr>
      <vt:lpstr>作者介绍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2024-08-30T17:51:30.536</cp:lastPrinted>
  <dcterms:created xsi:type="dcterms:W3CDTF">2024-08-30T09:51:30Z</dcterms:created>
  <dcterms:modified xsi:type="dcterms:W3CDTF">2024-08-30T09:51:33Z</dcterms:modified>
</cp:coreProperties>
</file>