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3723A-C1BD-411D-9C3B-22B8819B7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23964-3800-45B4-A96E-1806D3FED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0AFF0-4218-4258-AECA-72C984C2E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4442D-61FD-49F1-ADB8-3934D0E34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9E5FED-A4FA-4A96-B912-66E6AC294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9968B1-8FC8-4BBA-A2C7-362DC6BEF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978908-5C09-48C1-811F-822D81D18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F81A9-6EFA-4C37-BD28-1831860A2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D4FA3-C853-4AEF-9D3F-E92DA0336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C7666-88B9-4FDB-A8E9-F43290563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D61A8-8049-46E4-8D90-271F59322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44075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贵州茅台股票分析报告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股票基本情况介绍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公司经营情况分析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股票投资价值评估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风险因素提示与应对策略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未来发展趋势预测与投资建议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股票基本情况介绍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贵州茅台酒股份有限公司是中国著名的白酒生产企业，以生产高端白酒贵州茅台酒为主营业务。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公司拥有悠久的历史和深厚的文化底蕴，产品享誉国内外，是中国白酒行业的龙头企业之一。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公司注重品牌建设和市场拓展，不断提升产品品质和服务水平，保持了稳健的经营业绩和良好的市场口碑。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贵州茅台公司简介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贵州茅台股票于2001年在上海证券交易所上市交易，股票代码为600519。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公司发行股票的主要目的是为了筹集资金，扩大生产规模，提高市场竞争力。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上市以来，贵州茅台股票一直备受关注，成为A股市场中的蓝筹股之一，吸引了众多投资者的关注和追捧。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股票发行及上市信息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3" name="AutoShape 3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贵州茅台公司的股本结构较为稳定，前十大股东持股比例较高，表明公司股权相对集中。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Freeform 15"/>
          <p:cNvSpPr/>
          <p:nvPr/>
        </p:nvSpPr>
        <p:spPr>
          <a:xfrm>
            <a:off x="5727775" y="1536394"/>
            <a:ext cx="736450" cy="73645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股本结构和股东情况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公司注重与股东的沟通和交流，积极回应股东关切，维护了良好的股东关系。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股东中包括众多机构投资者和个人投资者，其中不乏一些知名的价值投资者和长期持有者。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宏观经济环境分析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货币政策与财政政策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国家实行稳健的货币政策和积极的财政政策，为白酒行业的发展提供政策支持。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GDP增长率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中国GDP保持稳定增长，为白酒行业提供良好的宏观经济环境。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消费者信心指数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随着国民经济水平的提升，消费者信心指数不断攀升，有利于白酒消费市场的扩张。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8" name="Freeform 8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白酒行业市场现状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白酒行业正朝着品牌化、集中化和高端化的趋势发展。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白酒市场规模持续扩大，高端白酒市场占比逐年提升。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消费者对白酒品质、口感和品牌的追求日益提高，推动白酒行业向高品质、高附加值方向发展。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白酒行业竞争激烈，市场集中度逐渐提高，龙头企业市场份额不断扩大。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粮液、泸州老窖、洋河股份等一线白酒品牌是贵州茅台的主要竞争对手，它们在品牌、产品、渠道等方面与贵州茅台展开激烈竞争。此外，还有一些区域性白酒品牌和新兴白酒品牌也在不断崛起，对贵州茅台构成一定的竞争威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竞争格局与主要竞争对手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公司经营情况分析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财务状况及盈利能力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财务状况稳健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贵州茅台拥有强大的财务实力和健康的财务状况，资产负债率保持在较低水平，流动比率和速动比率均高于行业平均水平。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盈利能力持续增强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公司近年来营业收入和净利润持续增长，毛利率和净利率均保持在较高水平，ROE（净资产收益率）和ROA（总资产收益率）也呈现稳步上升趋势。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主营业务突出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贵州茅台的主营业务收入主要来自于茅台酒的销售，其占比超过90%，其他系列酒和销售收入占比相对较小。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增长势头强劲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近年来，随着国内消费升级和高端白酒市场的不断扩大，贵州茅台的主营业务收入实现了快速增长，增速远高于行业平均水平。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主营业务收入构成及增长情况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https://d.book118.com/998044075117006046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2024-09-27T18:27:31.497</cp:lastPrinted>
  <dcterms:created xsi:type="dcterms:W3CDTF">2024-09-27T10:27:31Z</dcterms:created>
  <dcterms:modified xsi:type="dcterms:W3CDTF">2024-09-27T10:27:33Z</dcterms:modified>
</cp:coreProperties>
</file>