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71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1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84BDC-3666-43D6-8247-7DA9D88DB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6828B-3F81-4682-851B-145C0E429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180C2-24BC-44A7-8F30-4B82121F3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E4625-BF28-43A5-85CE-46E638B87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416BF8-563E-4D71-AE7A-C595E33C8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1E8E2C-33D3-4DE3-8673-B9754373E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9B5C38-FDF0-424F-985A-4786227BC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EEE9B-6CDA-4B73-B2CA-05EB6BAC0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AF975-F957-45AB-A2C4-458308AD3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043F7-E85A-4D2B-94BE-034FB8C53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CD6B8-E8C8-4739-9AD2-0765CB7CA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708" r:id="rId2"/>
    <p:sldLayoutId id="2147508709" r:id="rId3"/>
    <p:sldLayoutId id="2147508710" r:id="rId4"/>
    <p:sldLayoutId id="2147508711" r:id="rId5"/>
    <p:sldLayoutId id="2147508712" r:id="rId6"/>
    <p:sldLayoutId id="2147508713" r:id="rId7"/>
    <p:sldLayoutId id="2147508714" r:id="rId8"/>
    <p:sldLayoutId id="2147508715" r:id="rId9"/>
    <p:sldLayoutId id="2147508716" r:id="rId10"/>
    <p:sldLayoutId id="214750871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6.xml" /><Relationship Id="rId11" Type="http://schemas.openxmlformats.org/officeDocument/2006/relationships/tags" Target="../tags/tag767.xml" /><Relationship Id="rId12" Type="http://schemas.openxmlformats.org/officeDocument/2006/relationships/tags" Target="../tags/tag768.xml" /><Relationship Id="rId13" Type="http://schemas.openxmlformats.org/officeDocument/2006/relationships/tags" Target="../tags/tag769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1.xml" /><Relationship Id="rId11" Type="http://schemas.openxmlformats.org/officeDocument/2006/relationships/tags" Target="../tags/tag782.xml" /><Relationship Id="rId12" Type="http://schemas.openxmlformats.org/officeDocument/2006/relationships/tags" Target="../tags/tag783.xml" /><Relationship Id="rId13" Type="http://schemas.openxmlformats.org/officeDocument/2006/relationships/tags" Target="../tags/tag784.xml" /><Relationship Id="rId2" Type="http://schemas.openxmlformats.org/officeDocument/2006/relationships/tags" Target="../tags/tag773.xml" /><Relationship Id="rId3" Type="http://schemas.openxmlformats.org/officeDocument/2006/relationships/tags" Target="../tags/tag774.xml" /><Relationship Id="rId4" Type="http://schemas.openxmlformats.org/officeDocument/2006/relationships/tags" Target="../tags/tag775.xml" /><Relationship Id="rId5" Type="http://schemas.openxmlformats.org/officeDocument/2006/relationships/tags" Target="../tags/tag776.xml" /><Relationship Id="rId6" Type="http://schemas.openxmlformats.org/officeDocument/2006/relationships/tags" Target="../tags/tag777.xml" /><Relationship Id="rId7" Type="http://schemas.openxmlformats.org/officeDocument/2006/relationships/tags" Target="../tags/tag778.xml" /><Relationship Id="rId8" Type="http://schemas.openxmlformats.org/officeDocument/2006/relationships/tags" Target="../tags/tag779.xml" /><Relationship Id="rId9" Type="http://schemas.openxmlformats.org/officeDocument/2006/relationships/tags" Target="../tags/tag7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3.xml" /><Relationship Id="rId11" Type="http://schemas.openxmlformats.org/officeDocument/2006/relationships/tags" Target="../tags/tag794.xml" /><Relationship Id="rId12" Type="http://schemas.openxmlformats.org/officeDocument/2006/relationships/tags" Target="../tags/tag795.xml" /><Relationship Id="rId13" Type="http://schemas.openxmlformats.org/officeDocument/2006/relationships/tags" Target="../tags/tag796.xml" /><Relationship Id="rId2" Type="http://schemas.openxmlformats.org/officeDocument/2006/relationships/tags" Target="../tags/tag785.xml" /><Relationship Id="rId3" Type="http://schemas.openxmlformats.org/officeDocument/2006/relationships/tags" Target="../tags/tag786.xml" /><Relationship Id="rId4" Type="http://schemas.openxmlformats.org/officeDocument/2006/relationships/tags" Target="../tags/tag787.xml" /><Relationship Id="rId5" Type="http://schemas.openxmlformats.org/officeDocument/2006/relationships/tags" Target="../tags/tag788.xml" /><Relationship Id="rId6" Type="http://schemas.openxmlformats.org/officeDocument/2006/relationships/tags" Target="../tags/tag789.xml" /><Relationship Id="rId7" Type="http://schemas.openxmlformats.org/officeDocument/2006/relationships/tags" Target="../tags/tag790.xml" /><Relationship Id="rId8" Type="http://schemas.openxmlformats.org/officeDocument/2006/relationships/tags" Target="../tags/tag791.xml" /><Relationship Id="rId9" Type="http://schemas.openxmlformats.org/officeDocument/2006/relationships/tags" Target="../tags/tag7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5.xml" /><Relationship Id="rId11" Type="http://schemas.openxmlformats.org/officeDocument/2006/relationships/tags" Target="../tags/tag806.xml" /><Relationship Id="rId12" Type="http://schemas.openxmlformats.org/officeDocument/2006/relationships/tags" Target="../tags/tag807.xml" /><Relationship Id="rId13" Type="http://schemas.openxmlformats.org/officeDocument/2006/relationships/tags" Target="../tags/tag808.xml" /><Relationship Id="rId2" Type="http://schemas.openxmlformats.org/officeDocument/2006/relationships/tags" Target="../tags/tag797.xml" /><Relationship Id="rId3" Type="http://schemas.openxmlformats.org/officeDocument/2006/relationships/tags" Target="../tags/tag798.xml" /><Relationship Id="rId4" Type="http://schemas.openxmlformats.org/officeDocument/2006/relationships/tags" Target="../tags/tag799.xml" /><Relationship Id="rId5" Type="http://schemas.openxmlformats.org/officeDocument/2006/relationships/tags" Target="../tags/tag800.xml" /><Relationship Id="rId6" Type="http://schemas.openxmlformats.org/officeDocument/2006/relationships/tags" Target="../tags/tag801.xml" /><Relationship Id="rId7" Type="http://schemas.openxmlformats.org/officeDocument/2006/relationships/tags" Target="../tags/tag802.xml" /><Relationship Id="rId8" Type="http://schemas.openxmlformats.org/officeDocument/2006/relationships/tags" Target="../tags/tag803.xml" /><Relationship Id="rId9" Type="http://schemas.openxmlformats.org/officeDocument/2006/relationships/tags" Target="../tags/tag80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9.xml" /><Relationship Id="rId3" Type="http://schemas.openxmlformats.org/officeDocument/2006/relationships/tags" Target="../tags/tag810.xml" /><Relationship Id="rId4" Type="http://schemas.openxmlformats.org/officeDocument/2006/relationships/tags" Target="../tags/tag8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441331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乡村振兴战略：推进乡村治理创新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乡村振兴战略的背景和意义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乡村治理创新的实践与探索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乡村振兴战略与乡村治理创新的互动关系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推进乡村治理创新的路径与措施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乡村治理创新的未来展望与建议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乡村振兴战略的背景和意义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乡村振兴战略的提出</a:t>
            </a:r>
            <a:endParaRPr lang="zh-CN" altLang="en-US"/>
          </a:p>
        </p:txBody>
      </p:sp>
      <p:sp>
        <p:nvSpPr>
          <p:cNvPr id="105175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75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76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提出时间：2017年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7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提出会议：十九大报告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7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背景：城乡发展不平衡、农村发展不充分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7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意义：推进农业农村现代化、全面建设社会主义现代化国家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乡村治理创新的必要性</a:t>
            </a:r>
            <a:endParaRPr lang="zh-CN" altLang="en-US"/>
          </a:p>
        </p:txBody>
      </p:sp>
      <p:sp>
        <p:nvSpPr>
          <p:cNvPr id="10520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传统乡村治理模式难以适应现代社会的发展需求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乡村治理面临诸多挑战，如人口外流、土地流转等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乡村振兴战略的实施需要创新乡村治理方式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创新乡村治理是推进乡村全面振兴的必然要求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乡村治理创新对乡村振兴的推动作用</a:t>
            </a:r>
            <a:endParaRPr lang="zh-CN" altLang="en-US"/>
          </a:p>
        </p:txBody>
      </p:sp>
      <p:sp>
        <p:nvSpPr>
          <p:cNvPr id="105237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37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38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38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38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乡村治理创新有助于促进乡村经济发展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39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乡村治理创新有助于提升乡村社会文明程度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39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乡村治理创新是乡村振兴战略的重要支撑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39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乡村治理创新有助于提升乡村治理效能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乡村治理创新的实践与探索</a:t>
            </a:r>
            <a:endParaRPr lang="zh-CN" altLang="en-US"/>
          </a:p>
        </p:txBody>
      </p:sp>
      <p:sp>
        <p:nvSpPr>
          <p:cNvPr id="105268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乡村治理创新的典型案例</a:t>
            </a:r>
            <a:endParaRPr lang="zh-CN" altLang="en-US"/>
          </a:p>
        </p:txBody>
      </p:sp>
      <p:sp>
        <p:nvSpPr>
          <p:cNvPr id="10534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4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4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四川成都：以社区发展为重点，推进乡村治理创新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4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安徽岳西：以生态保护为前提，打造乡村治理新样板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4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浙江安吉：以党建引领为核心，实现乡村治理现代化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4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江苏张家港：以村民自治为基础，创新乡村治理模式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3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乡村治理创新的经验总结</a:t>
            </a:r>
            <a:endParaRPr lang="zh-CN" altLang="en-US"/>
          </a:p>
        </p:txBody>
      </p:sp>
      <p:sp>
        <p:nvSpPr>
          <p:cNvPr id="105373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3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73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3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4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74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74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创新治理方式，引入现代科技手段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75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注重生态环境保护，实现可持续发展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75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坚持党的领导，发挥基层党组织的核心作用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75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发挥村民主体作用，实现村民自治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4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乡村治理创新的挑战与机遇</a:t>
            </a:r>
            <a:endParaRPr lang="zh-CN" altLang="en-US"/>
          </a:p>
        </p:txBody>
      </p:sp>
      <p:sp>
        <p:nvSpPr>
          <p:cNvPr id="105404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4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4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传统治理模式的局限：缺乏有效性和适应性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04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5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5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治理主体单一：需要多元化和协同化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05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5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5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资源匮乏：资金、人才、技术等方面的不足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06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6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6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政策支持与制度保障：需要加强和完善相关政策与制度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乡村振兴战略与乡村治理创新的互动关系</a:t>
            </a:r>
            <a:endParaRPr lang="zh-CN" altLang="en-US"/>
          </a:p>
        </p:txBody>
      </p:sp>
      <p:sp>
        <p:nvSpPr>
          <p:cNvPr id="10543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https://d.book118.com/998044133142006027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1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乡村振兴战略：推进乡村治理创新</vt:lpstr>
      <vt:lpstr>目录</vt:lpstr>
      <vt:lpstr>单击添加章节标题</vt:lpstr>
      <vt:lpstr>乡村振兴战略的背景和意义</vt:lpstr>
      <vt:lpstr>PowerPoint Presentation</vt:lpstr>
      <vt:lpstr>乡村振兴战略的提出</vt:lpstr>
      <vt:lpstr>乡村治理创新的必要性</vt:lpstr>
      <vt:lpstr>乡村治理创新对乡村振兴的推动作用</vt:lpstr>
      <vt:lpstr>乡村治理创新的实践与探索</vt:lpstr>
      <vt:lpstr>PowerPoint Presentation</vt:lpstr>
      <vt:lpstr>乡村治理创新的典型案例</vt:lpstr>
      <vt:lpstr>乡村治理创新的经验总结</vt:lpstr>
      <vt:lpstr>乡村治理创新的挑战与机遇</vt:lpstr>
      <vt:lpstr>乡村振兴战略与乡村治理创新的互动关系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2024-09-06T02:07:53.386</cp:lastPrinted>
  <dcterms:created xsi:type="dcterms:W3CDTF">2024-09-05T18:07:53Z</dcterms:created>
  <dcterms:modified xsi:type="dcterms:W3CDTF">2024-09-05T18:07:56Z</dcterms:modified>
</cp:coreProperties>
</file>