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A89CC-7622-4C86-83BB-D1A1930F5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486B9-C104-49A5-8F3B-B7C1D1BBD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E2869-4312-416A-995E-BD78B32C0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1A1B9-589C-480A-A154-3615BC237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CDF58C-D036-466F-B659-E49B1359A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F1284A-99B0-4CA6-8837-4CCD9B9FC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00159B-B9A5-49A4-9EB4-2CDFE116B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84716-66DD-49DF-8B6C-7063BFA24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FA62E-6EF4-4838-AA47-8803A6931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F63F1-E9C9-4B9E-936B-3CB095B67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093F8-3BE8-42D0-AFC0-0A23EF2DD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45125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泡浴服务流程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泡浴服务介绍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泡浴前的准备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泡浴服务过程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泡浴后的整理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泡浴服务介绍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21" b="144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20" r="189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泡浴服务可以帮助客人放松身心，缓解压力和疲劳。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热水浸泡可以促进血液循环，有助于身体健康。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泡浴具有舒缓肌肉酸痛、缓解关节疼痛等功效。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泡浴服务中的一些特殊成分可以帮助护肤，改善皮肤状况。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放松身心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促进血液循环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舒缓肌肉酸痛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美容养颜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接待与咨询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客人进入泡浴场所后，接待员会询问客人的需求和注意事项，为客人提供合适的泡浴建议。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更衣与淋浴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客人更换泡浴专用浴衣或泳装，并进行淋浴，以确保身体洁净。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选择泡浴方式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根据客人的需求和喜好，选择不同的泡浴方式，如温泉泡浴、花瓣泡浴等。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泡浴与按摩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客人进入泡浴池或按摩浴缸，享受泡浴服务，期间可以伴随轻柔的音乐和专业的按摩服务。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休息与交流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泡浴服务结束后，客人可以在休息区休息，与其他客人交流心得，品尝茶点或饮料。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结账与离店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客人完成所有服务后，到前台结账并离店。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服务流程概览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泡浴前的准备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了解顾客的泡浴目的、偏好以及是否有特殊要求，以便更好地为他们提供服务。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根据顾客需求，确定泡浴场所的容纳人数以及开放时间，确保顾客能够得到舒适的体验。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确定泡浴需求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确定泡浴人数和时间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询问顾客泡浴需求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根据泡浴场所的特点和顾客需求，采购适量的泡澡盐、沐浴露、洗发水等必需品，确保满足顾客的基本需求。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采购泡浴所需的用品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定期检查泡浴用品的库存情况，及时补充消耗品，确保用品充足。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检查和补充用品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准备泡浴用品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15" r="336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每天营业前对泡浴场所进行清洁，包括清理地面、墙面、水池等，保持环境卫生。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定期对泡浴场所进行深度清洁，包括清洁水循环系统、更换水等，确保水质干净卫生。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定期深度清洁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清洁泡浴场所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泡浴服务过程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客户接待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热情迎接客户，确认预约信息，安排客户进入接待区。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引导与安排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向客户介绍泡浴服务流程，提供合适的服务套餐选择，安排客户进入泡浴区。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客户接待与引导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https://d.book118.com/998045125002006044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2024-09-23T18:04:40.925</cp:lastPrinted>
  <dcterms:created xsi:type="dcterms:W3CDTF">2024-09-23T10:04:40Z</dcterms:created>
  <dcterms:modified xsi:type="dcterms:W3CDTF">2024-09-23T10:04:42Z</dcterms:modified>
</cp:coreProperties>
</file>