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C5117-03C0-4D89-9F1B-541E891FF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706C8-B9ED-43F3-8674-1C5FE78C6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E25008-E8DA-4419-B749-93DF9D98D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E4EB0-5E89-48AF-BF5B-ECF9CAE7E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568E47-54EC-4CDF-A327-68869595F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EC5728-3468-4EBC-8DF0-33CFC630B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9CDD6D-557B-44D5-8A4D-805F54DE6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9E461-441D-446C-A818-C681A6E34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9EBA60-ED60-4EE6-ABCB-50FD4FE2F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343F6-75F2-4A18-A309-B64B494E6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A68232-C113-4A3B-A9A2-85768562C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45132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文言文的修辞语言特点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比喻与象征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夸张与对比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借代与双关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排比与对偶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反复与设问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修辞概述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修辞目的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修辞定义与目的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修辞是指运用语言的艺术，通过选择恰当的词语、句式和修辞手法来增强语言的表达效果。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修辞的目的是为了使语言更加生动、形象、有力，从而更好地传达作者的思想和情感，引起读者的共鸣。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精炼简洁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含蓄委婉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对仗工整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用典巧妙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文言文修辞特点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文言文修辞注重句子的对仗和排比，使语言更加有节奏感和韵律美。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文言文修辞常采用含蓄、委婉的表达方式，不直接点明，而是通过暗示、象征等手法让读者去领悟。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文言文修辞追求言简意赅，用尽可能少的文字表达尽可能多的意思。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文言文修辞善于运用典故、成语等传统文化元素，增强语言的文化底蕴和表现力。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增强语言表现力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突出文章主题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提高阅读体验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传承文化价值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修辞在文言文中的作用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通过修辞手法的运用，文言文能够更加生动、形象地描绘事物，增强语言的表现力。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修辞可以帮助作者更好地表达自己的思想和情感，突出文章的主题和中心思想。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修辞的运用可以使文言文更加优美、流畅，提高读者的阅读体验和审美感受。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文言文修辞作为传统文化的重要组成部分，通过其传承和发扬，可以弘扬中华民族的文化精神和价值观。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比喻与象征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63" r="546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暗喻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以“如”、“若”、“似”等词引导，如“其疾如风，侵掠如火，难知如阴，不动如山”。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通过直接陈述，暗示两者之间的相似关系，如“君者，舟也；庶人者，水也。水则载舟，水则覆舟”。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不直接点明比喻对象，而是通过描述其特征来暗示，如“缨緌之徒，绅佩之士，苟非其人，道不虚行”。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比喻类型及实例分析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象征手法及其运用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通过具体事物象征抽象概念或情感，如“松柏之茂，喻君子之德”。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通过描绘景象来象征某种情感或氛围，如“秋风萧瑟，洪波涌起。日月之行，若出其中；星汉灿烂，若出其里”。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通过叙述事件来象征某种意义或道理，如“愚公移山”象征坚持不懈的精神。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以物象征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以景象征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以事象征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增强语言表现力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加深读者理解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赋予作品更丰富的内涵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比喻与象征在文言文中的效果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比喻和象征能够引导读者产生联想和想象，从而更深入地理解作者的意图和所表达的内容。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比喻和象征往往蕴含着深刻的文化内涵和历史背景，能够赋予作品更丰富的意义和价值。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通过比喻和象征，使抽象的概念或情感具体化、形象化，增强语言的表现力。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夸张与对比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夸张手法定义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夸张是为了达到某种表达效果，对事物的形象、特征、作用、程度等方面着意扩大或缩小的修辞方式。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夸张手法运用场景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在文言文中，夸张手法常用于描绘战争场面、人物形象、自然景观等，以增强文章的表现力和感染力。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夸张手法及其运用场景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对比手法及其作用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对比手法定义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对比是把具有明显差异、矛盾和对立的双方安排在一起，进行对照比较的表现手法。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对比手法作用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在文言文中，对比手法可以突出被表现事物的本质特征，加强文章的艺术效果和感染力，给读者留下深刻印象。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https://d.book118.com/998045132006006035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2024-09-13T17:08:23.298</cp:lastPrinted>
  <dcterms:created xsi:type="dcterms:W3CDTF">2024-09-13T09:08:23Z</dcterms:created>
  <dcterms:modified xsi:type="dcterms:W3CDTF">2024-09-13T09:08:25Z</dcterms:modified>
</cp:coreProperties>
</file>