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44848-6ACF-474F-9817-BAF4AD5A1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85B1D-2C05-4357-A159-625D62631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AE2624-28C1-4273-B8F2-AF02ABCE9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DAE89-4911-4F14-A38A-056017CC0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1567AB-5A85-4697-A17C-506CE7371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07B9FF-2110-4EAC-B736-7E041B9B5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7A5E76-C841-4133-9723-DA860E670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04362-CEE1-47AD-B165-D4DAD38C2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1D172-8A60-428C-8C13-B4F213248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7C905-D493-4288-8E75-41B74889D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D928C-8C29-4882-BF3A-6CAB68F98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46006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农田抢险工程施工现场展示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施工过程展示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施工质量控制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安全管理与环境保护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施工效果评估与总结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对施工现场进行实地考察，了解现场的地形、地貌、水文、气象等条件，以便制定合理的施工方案。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施工条件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调查施工现场的交通、通讯、水电等基础设施条件，以便合理安排施工设备和人员。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施工限制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了解施工现场的限制条件，如施工范围、施工时间、安全要求等，以便在施工过程中遵守相关规定。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根据施工需要，合理安排各类人员，明确各自的职责和工作范围。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对参与施工的人员进行必要的技术和安全培训，提高他们的技能水平和安全意识。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建立人员管理制度，确保人员在工作期间遵守相关规定，保持良好的工作状态。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人员组织与培训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材料采购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根据施工计划和设计要求，提前采购所需的材料，如水泥、砂石、钢筋等。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设备与材料管理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建立设备与材料管理制度，确保设备与材料在运输、储存和使用过程中得到妥善管理，避免损坏和浪费。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设备清单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根据施工需要，列出所需的施工设备，如挖掘机、压路机、起重机等，并注明数量和规格。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设备与材料准备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施工过程展示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土方开挖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土方开挖是农田抢险工程的第一道工序，主要目的是将施工现场的土方挖出，为后续施工提供工作面。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开挖过程中，需要使用挖掘机、装载机等大型机械，同时需要人工配合清理边角。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开挖出的土方需要运输到指定的堆放地点，避免影响施工现场的正常进行。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基础施工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基础施工是整个农田抢险工程的关键环节，它决定了整个工程的安全性和稳定性。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在基础施工中，需要进行垫层铺设、钢筋绑扎、混凝土浇筑等作业。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基础施工需要严格遵守设计要求和施工规范，确保工程质量。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主体结构施工需要与基础施工相配合，确保整个工程的顺利进行。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主体结构施工是农田抢险工程的重要组成部分，主要包括墙体砌筑、梁板浇筑等作业。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在主体结构施工中，需要采用合适的施工工艺和材料，确保主体结构的强度和稳定性。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主体结构施工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设备安装与调试是农田抢险工程的最后一道工序，主要包括机械设备的安装和调试、电气线路的铺设和调试等。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在设备安装与调试中，需要遵循设备说明书和施工规范，确保设备正常运行。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设备安装与调试需要与主体结构施工相配合，确保整个工程的顺利完成。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设备安装与调试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施工质量控制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https://d.book118.com/998046006046006032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2024-09-09T18:34:57.902</cp:lastPrinted>
  <dcterms:created xsi:type="dcterms:W3CDTF">2024-09-09T10:34:57Z</dcterms:created>
  <dcterms:modified xsi:type="dcterms:W3CDTF">2024-09-09T10:35:00Z</dcterms:modified>
</cp:coreProperties>
</file>