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4A1A3-59AA-4DEC-AD31-E4DC92169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058BE-FFCB-4879-844B-F90596538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650AD-B0E8-4487-8533-1B09F603D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560BA-78A4-4B0C-8315-0817F7002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FE17D2-61CB-4C47-B595-99C1F5C97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4CEFB7-788F-4055-8A5C-4A10887DC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C955EC-FDB9-4A27-91FE-50B250E59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5E420-5EED-458C-8F65-E292B1A36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B68F3-9738-443B-8736-B11D6C3BD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FDDB4-0DF6-4848-819C-FD3CE352D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01875-BAAE-43A3-A0B1-08F6B5486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47023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白内障患者三级查房ppt课件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三级查房制度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白内障患者三级查房案例分析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白内障患者护理与康复指导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白内障患者健康教育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白内障患者三级查房展望与建议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白内障是晶状体混浊导致的视觉障碍性疾病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白内障是由于各种原因引起的晶状体代谢紊乱，导致晶状体蛋白质变性而发生混浊的疾病。根据病因不同，白内障可分为先天性白内障、老年性白内障、并发性白内障、药物及中毒性白内障等。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50" r="23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白内障的病因复杂多样，病理过程涉及晶状体蛋白变性、晶状体囊膜损伤等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白内障的病因包括年龄、遗传、眼部疾病、眼部受伤、其他全身疾病等。其病理过程主要表现为晶状体蛋白变性、晶状体囊膜损伤、晶状体纤维细胞凋亡等。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白内障患者表现为视力下降、视物模糊等，诊断依据裂隙灯检查和眼底检查等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白内障患者最常见的症状是视力下降、视物模糊，有时还伴有眩光感、色觉异常等症状。诊断白内障的主要依据是裂隙灯检查和眼底检查，通过这些检查可以观察到晶状体的混浊程度和位置，从而确诊。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三级查房制度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确保患者得到及时、准确、有效的诊疗服务，提高医疗质量，保障医疗安全。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通过三级查房制度，各级医师能够全面了解患者病情，提供个性化的诊疗方案，促进多学科协作，提高整体医疗水平。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一级查房由住院医师进行，每周至少两次；二级查房由主治医师进行，每周一次；三级查房由主任医师进行，每周一次。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查房时应详细询问病史、体查，分析辅助检查结果，评估治疗效果，调整治疗方案，对患者的病情状况和自身认知情况进行了解。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查房流程与规范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每次查房后应详细记录查房过程、患者病情变化、诊疗方案调整等内容，确保记录真实、准确、完整。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对于重大、复杂病例，应撰写书面报告，向上级医师和相关部门汇报，以便更好地协调治疗和管理。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查房记录与报告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白内障患者三级查房案例分析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最常见类型，与年龄相关，视力逐渐下降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性白内障是最常见的白内障类型，与年龄相关，通常在50岁以后发病。初期表现为晶体混浊，随着病情发展，视力逐渐下降，最终可能导致失明。治疗老年性白内障的常用方法是手术摘除白内障并植入人工晶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案例一：老年性白内障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儿童白内障，可能与遗传有关，影响视力发育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先天性白内障是儿童白内障的一种类型，可能与遗传有关。晶状体在胎儿期出现混浊，影响视力发育。对于先天性白内障，手术是唯一有效的治疗方法。手术应在出生后尽早进行，以避免影响儿童的视觉发育。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案例二：先天性白内障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https://d.book118.com/998047023031006025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2024-09-01T18:00:02.455</cp:lastPrinted>
  <dcterms:created xsi:type="dcterms:W3CDTF">2024-09-01T10:00:02Z</dcterms:created>
  <dcterms:modified xsi:type="dcterms:W3CDTF">2024-09-01T10:00:04Z</dcterms:modified>
</cp:coreProperties>
</file>