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27724D4-C2AB-4ACF-9D16-0A298ADFD7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5AC98E-6402-4BD2-9687-154E4661E5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239BE57-BCFA-4923-B956-DD7DB071E0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9ACB341-B553-42B4-9D92-65A7B6BF71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BDEBB5D-0C96-4FAC-9A47-788016A59CD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F0AA170-1987-4681-B851-FA4A3E0849F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2A12775-E4C9-4343-BB1C-ACDA2DDC923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8B8BD5-E2A5-45F5-BAC4-10243C8AB0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989130-E659-4CF3-8012-F84E49A8FF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96D20B-F2B0-462E-AA01-AD24052CAA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BC44A9-9A02-4034-A4CC-6D574F86F7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8047073113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脑梗死后神经元兴奋性毒性的分子机制及干预策略</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脑梗死后神经元兴奋性毒性分子机制
 离子通道失调与神经元损伤
 神经递质异常与神经毒性
 氧化应激与细胞死亡途径
 炎症反应与神经元损伤
 干预钙超载的策略
 神经保护剂的开发与应用
 抗炎治疗与神经元保护</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脑梗死后神经元兴奋性毒性分子机制</a:t>
            </a:r>
          </a:p>
        </p:txBody>
      </p:sp>
      <p:sp>
        <p:nvSpPr>
          <p:cNvPr id="3" name="Subtitle 2"/>
          <p:cNvSpPr>
            <a:spLocks noGrp="1"/>
          </p:cNvSpPr>
          <p:nvPr>
            <p:ph type="subTitle" idx="1"/>
          </p:nvPr>
        </p:nvSpPr>
        <p:spPr/>
        <p:txBody>
          <a:bodyPr/>
          <a:lstStyle/>
          <a:p>
            <a:r>
              <a:t>脑梗死后神经元兴奋性毒性的分子机制及干预策略</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脑梗死后神经元兴奋性毒性分子机制</a:t>
            </a:r>
          </a:p>
        </p:txBody>
      </p:sp>
      <p:sp>
        <p:nvSpPr>
          <p:cNvPr id="3" name="Text Placeholder 2"/>
          <p:cNvSpPr>
            <a:spLocks noGrp="1"/>
          </p:cNvSpPr>
          <p:nvPr>
            <p:ph type="body" idx="1"/>
          </p:nvPr>
        </p:nvSpPr>
        <p:spPr/>
        <p:txBody>
          <a:bodyPr/>
          <a:lstStyle/>
          <a:p>
            <a:r>
              <a:t>谷氨酸和谷氨酸受体的作用</a:t>
            </a:r>
          </a:p>
        </p:txBody>
      </p:sp>
      <p:sp>
        <p:nvSpPr>
          <p:cNvPr id="4" name="Content Placeholder 3"/>
          <p:cNvSpPr>
            <a:spLocks noGrp="1"/>
          </p:cNvSpPr>
          <p:nvPr>
            <p:ph sz="half" idx="2"/>
          </p:nvPr>
        </p:nvSpPr>
        <p:spPr/>
        <p:txBody>
          <a:bodyPr/>
          <a:lstStyle/>
          <a:p>
            <a:r>
              <a:t>1. 谷氨酸是中枢神经系统的主要兴奋性神经递质，在缺血性脑卒中中起关键作用。</a:t>
            </a:r>
          </a:p>
          <a:p>
            <a:r>
              <a:t>2. 谷氨酸过量释放可导致中枢神经系统兴奋性毒性，引起神经元损伤和死亡。</a:t>
            </a:r>
          </a:p>
          <a:p>
            <a:r>
              <a:t>3. 谷氨酸受体，包括离子型谷氨酸受体（iGluRs）和代谢型谷氨酸受体（mGluRs），介导谷氨酸的兴奋性作用。</a:t>
            </a:r>
          </a:p>
        </p:txBody>
      </p:sp>
      <p:sp>
        <p:nvSpPr>
          <p:cNvPr id="5" name="Text Placeholder 4"/>
          <p:cNvSpPr>
            <a:spLocks noGrp="1"/>
          </p:cNvSpPr>
          <p:nvPr>
            <p:ph type="body" idx="3"/>
          </p:nvPr>
        </p:nvSpPr>
        <p:spPr/>
        <p:txBody>
          <a:bodyPr/>
          <a:lstStyle/>
          <a:p>
            <a:r>
              <a:t>钙超载和细胞死亡</a:t>
            </a:r>
          </a:p>
        </p:txBody>
      </p:sp>
      <p:sp>
        <p:nvSpPr>
          <p:cNvPr id="6" name="Content Placeholder 5"/>
          <p:cNvSpPr>
            <a:spLocks noGrp="1"/>
          </p:cNvSpPr>
          <p:nvPr>
            <p:ph sz="half" idx="4"/>
          </p:nvPr>
        </p:nvSpPr>
        <p:spPr/>
        <p:txBody>
          <a:bodyPr/>
          <a:lstStyle/>
          <a:p>
            <a:r>
              <a:t>1. 脑梗死后，谷氨酸过量释放导致钙超载，这是神经元死亡的主要机制。</a:t>
            </a:r>
          </a:p>
          <a:p>
            <a:r>
              <a:t>2. 钙超载可激活多种钙离子依赖性酶，如磷脂酶A2、蛋白激酶C和钙调蛋白酶，导致细胞膜破坏、线粒体损伤和DNA损伤。</a:t>
            </a:r>
          </a:p>
          <a:p>
            <a:r>
              <a:t>3. 钙超载还可诱导兴奋性毒性死亡，包括凋亡和坏死。</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脑梗死后神经元兴奋性毒性分子机制</a:t>
            </a:r>
          </a:p>
        </p:txBody>
      </p:sp>
      <p:sp>
        <p:nvSpPr>
          <p:cNvPr id="3" name="Text Placeholder 2"/>
          <p:cNvSpPr>
            <a:spLocks noGrp="1"/>
          </p:cNvSpPr>
          <p:nvPr>
            <p:ph type="body" idx="1"/>
          </p:nvPr>
        </p:nvSpPr>
        <p:spPr/>
        <p:txBody>
          <a:bodyPr/>
          <a:lstStyle/>
          <a:p>
            <a:r>
              <a:t>ROS产生和氧化应激</a:t>
            </a:r>
          </a:p>
        </p:txBody>
      </p:sp>
      <p:sp>
        <p:nvSpPr>
          <p:cNvPr id="4" name="Content Placeholder 3"/>
          <p:cNvSpPr>
            <a:spLocks noGrp="1"/>
          </p:cNvSpPr>
          <p:nvPr>
            <p:ph sz="half" idx="2"/>
          </p:nvPr>
        </p:nvSpPr>
        <p:spPr/>
        <p:txBody>
          <a:bodyPr/>
          <a:lstStyle/>
          <a:p>
            <a:r>
              <a:t>1. 脑梗死后，谷氨酸过量释放导致活性氧（ROS）产生增加，导致氧化应激。</a:t>
            </a:r>
          </a:p>
          <a:p>
            <a:r>
              <a:t>2. ROS可直接损伤神经元，并激活多种氧化应激信号通路，导致神经元凋亡和坏死。</a:t>
            </a:r>
          </a:p>
          <a:p>
            <a:r>
              <a:t>3. ROS还可以通过激活炎症反应间接损伤神经元。</a:t>
            </a:r>
          </a:p>
        </p:txBody>
      </p:sp>
      <p:sp>
        <p:nvSpPr>
          <p:cNvPr id="5" name="Text Placeholder 4"/>
          <p:cNvSpPr>
            <a:spLocks noGrp="1"/>
          </p:cNvSpPr>
          <p:nvPr>
            <p:ph type="body" idx="3"/>
          </p:nvPr>
        </p:nvSpPr>
        <p:spPr/>
        <p:txBody>
          <a:bodyPr/>
          <a:lstStyle/>
          <a:p>
            <a:r>
              <a:t>炎症反应和免疫细胞浸润</a:t>
            </a:r>
          </a:p>
        </p:txBody>
      </p:sp>
      <p:sp>
        <p:nvSpPr>
          <p:cNvPr id="6" name="Content Placeholder 5"/>
          <p:cNvSpPr>
            <a:spLocks noGrp="1"/>
          </p:cNvSpPr>
          <p:nvPr>
            <p:ph sz="half" idx="4"/>
          </p:nvPr>
        </p:nvSpPr>
        <p:spPr/>
        <p:txBody>
          <a:bodyPr/>
          <a:lstStyle/>
          <a:p>
            <a:r>
              <a:t>1. 脑梗死后，谷氨酸过量释放激活炎症反应，导致免疫细胞浸润。</a:t>
            </a:r>
          </a:p>
          <a:p>
            <a:r>
              <a:t>2. 炎症反应可释放多种促炎因子，如白细胞介素-1β（IL-1β）、肿瘤坏死因子-α（TNF-α）和干扰素-γ（IFN-γ），进一步损伤神经元。</a:t>
            </a:r>
          </a:p>
          <a:p>
            <a:r>
              <a:t>3. 免疫细胞浸润还可以激活补体系统，导致神经元损伤。</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脑梗死后神经元兴奋性毒性分子机制</a:t>
            </a:r>
          </a:p>
        </p:txBody>
      </p:sp>
      <p:sp>
        <p:nvSpPr>
          <p:cNvPr id="3" name="Text Placeholder 2"/>
          <p:cNvSpPr>
            <a:spLocks noGrp="1"/>
          </p:cNvSpPr>
          <p:nvPr>
            <p:ph type="body" idx="1"/>
          </p:nvPr>
        </p:nvSpPr>
        <p:spPr/>
        <p:txBody>
          <a:bodyPr/>
          <a:lstStyle/>
          <a:p>
            <a:r>
              <a:t>血脑屏障破坏和脑水肿</a:t>
            </a:r>
          </a:p>
        </p:txBody>
      </p:sp>
      <p:sp>
        <p:nvSpPr>
          <p:cNvPr id="4" name="Content Placeholder 3"/>
          <p:cNvSpPr>
            <a:spLocks noGrp="1"/>
          </p:cNvSpPr>
          <p:nvPr>
            <p:ph sz="half" idx="2"/>
          </p:nvPr>
        </p:nvSpPr>
        <p:spPr/>
        <p:txBody>
          <a:bodyPr/>
          <a:lstStyle/>
          <a:p>
            <a:r>
              <a:t>1. 谷氨酸过量释放导致血脑屏障（BBB）破坏，导致脑水肿。</a:t>
            </a:r>
          </a:p>
          <a:p>
            <a:r>
              <a:t>2. BBB破坏可使血液成分渗入脑组织，导致脑水肿和神经元损伤。</a:t>
            </a:r>
          </a:p>
          <a:p>
            <a:r>
              <a:t>3. 脑水肿可导致颅内压升高，进一步加重神经元损伤。</a:t>
            </a:r>
          </a:p>
        </p:txBody>
      </p:sp>
      <p:sp>
        <p:nvSpPr>
          <p:cNvPr id="5" name="Text Placeholder 4"/>
          <p:cNvSpPr>
            <a:spLocks noGrp="1"/>
          </p:cNvSpPr>
          <p:nvPr>
            <p:ph type="body" idx="3"/>
          </p:nvPr>
        </p:nvSpPr>
        <p:spPr/>
        <p:txBody>
          <a:bodyPr/>
          <a:lstStyle/>
          <a:p>
            <a:r>
              <a:t>神经元凋亡和坏死</a:t>
            </a:r>
          </a:p>
        </p:txBody>
      </p:sp>
      <p:sp>
        <p:nvSpPr>
          <p:cNvPr id="6" name="Content Placeholder 5"/>
          <p:cNvSpPr>
            <a:spLocks noGrp="1"/>
          </p:cNvSpPr>
          <p:nvPr>
            <p:ph sz="half" idx="4"/>
          </p:nvPr>
        </p:nvSpPr>
        <p:spPr/>
        <p:txBody>
          <a:bodyPr/>
          <a:lstStyle/>
          <a:p>
            <a:r>
              <a:t>1. 谷氨酸过量释放导致神经元凋亡和坏死，这是脑梗死后神经元损伤的主要形式。</a:t>
            </a:r>
          </a:p>
          <a:p>
            <a:r>
              <a:t>2. 凋亡是一种程序性细胞死亡，表现为细胞膜完整性破坏、细胞核浓缩和DNA片段化。</a:t>
            </a:r>
          </a:p>
          <a:p>
            <a:r>
              <a:t>3. 坏死是一种非程序性细胞死亡，表现为细胞膜破裂、细胞内容物泄漏和细胞核消失。</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离子通道失调与神经元损伤</a:t>
            </a:r>
          </a:p>
        </p:txBody>
      </p:sp>
      <p:sp>
        <p:nvSpPr>
          <p:cNvPr id="3" name="Subtitle 2"/>
          <p:cNvSpPr>
            <a:spLocks noGrp="1"/>
          </p:cNvSpPr>
          <p:nvPr>
            <p:ph type="subTitle" idx="1"/>
          </p:nvPr>
        </p:nvSpPr>
        <p:spPr/>
        <p:txBody>
          <a:bodyPr/>
          <a:lstStyle/>
          <a:p>
            <a:r>
              <a:t>脑梗死后神经元兴奋性毒性的分子机制及干预策略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离子通道失调与神经元损伤</a:t>
            </a:r>
          </a:p>
        </p:txBody>
      </p:sp>
      <p:sp>
        <p:nvSpPr>
          <p:cNvPr id="3" name="Text Placeholder 2"/>
          <p:cNvSpPr>
            <a:spLocks noGrp="1"/>
          </p:cNvSpPr>
          <p:nvPr>
            <p:ph type="body" idx="1"/>
          </p:nvPr>
        </p:nvSpPr>
        <p:spPr/>
        <p:txBody>
          <a:bodyPr/>
          <a:lstStyle/>
          <a:p>
            <a:r>
              <a:t>离子通道失调与神经元损伤</a:t>
            </a:r>
          </a:p>
        </p:txBody>
      </p:sp>
      <p:sp>
        <p:nvSpPr>
          <p:cNvPr id="4" name="Content Placeholder 3"/>
          <p:cNvSpPr>
            <a:spLocks noGrp="1"/>
          </p:cNvSpPr>
          <p:nvPr>
            <p:ph sz="half" idx="2"/>
          </p:nvPr>
        </p:nvSpPr>
        <p:spPr/>
        <p:txBody>
          <a:bodyPr/>
          <a:lstStyle/>
          <a:p>
            <a:r>
              <a:t>1. 离子通道的结构和功能异常是脑梗死后神经元兴奋性毒性的重要机制之一。</a:t>
            </a:r>
          </a:p>
          <a:p>
            <a:r>
              <a:t>2. 脑梗死后发病早期，Na+/K+-ATP酶活性降低，Na+/Ca2+交换器活性减弱，导致细胞内钠钙超载，细胞膜电位阈值降低，神经元兴奋性增高。</a:t>
            </a:r>
          </a:p>
          <a:p>
            <a:r>
              <a:t>3. 脑梗死后，电压门控钠离子通道、电压门控钙离子通道、电压门控钾离子通道等离子通道的功能发生改变，导致神经元兴奋性增强，细胞凋亡，最终导致神经功能障碍。</a:t>
            </a:r>
          </a:p>
        </p:txBody>
      </p:sp>
      <p:sp>
        <p:nvSpPr>
          <p:cNvPr id="5" name="Text Placeholder 4"/>
          <p:cNvSpPr>
            <a:spLocks noGrp="1"/>
          </p:cNvSpPr>
          <p:nvPr>
            <p:ph type="body" idx="3"/>
          </p:nvPr>
        </p:nvSpPr>
        <p:spPr/>
        <p:txBody>
          <a:bodyPr/>
          <a:lstStyle/>
          <a:p>
            <a:r>
              <a:t>NMDA受体介导的兴奋性毒性</a:t>
            </a:r>
          </a:p>
        </p:txBody>
      </p:sp>
      <p:sp>
        <p:nvSpPr>
          <p:cNvPr id="6" name="Content Placeholder 5"/>
          <p:cNvSpPr>
            <a:spLocks noGrp="1"/>
          </p:cNvSpPr>
          <p:nvPr>
            <p:ph sz="half" idx="4"/>
          </p:nvPr>
        </p:nvSpPr>
        <p:spPr/>
        <p:txBody>
          <a:bodyPr/>
          <a:lstStyle/>
          <a:p>
            <a:r>
              <a:t>1. NMDA受体是脑梗死后神经元兴奋性毒性的主要介导者之一。</a:t>
            </a:r>
          </a:p>
          <a:p>
            <a:r>
              <a:t>2. 脑梗死后，由于谷氨酸释放增多，NMDA受体过度激活，导致钙离子内流增加，进而激活多种细胞损伤通路，包括凋亡、坏死、自噬等，最终导致神经元死亡。</a:t>
            </a:r>
          </a:p>
          <a:p>
            <a:r>
              <a:t>3. NMDA受体拮抗剂可减轻脑梗死后神经元损伤，改善神经功能，因此NMDA受体是脑梗死治疗的潜在靶点。</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离子通道失调与神经元损伤</a:t>
            </a:r>
          </a:p>
        </p:txBody>
      </p:sp>
      <p:sp>
        <p:nvSpPr>
          <p:cNvPr id="3" name="Text Placeholder 2"/>
          <p:cNvSpPr>
            <a:spLocks noGrp="1"/>
          </p:cNvSpPr>
          <p:nvPr>
            <p:ph type="body" idx="1"/>
          </p:nvPr>
        </p:nvSpPr>
        <p:spPr/>
        <p:txBody>
          <a:bodyPr/>
          <a:lstStyle/>
          <a:p>
            <a:r>
              <a:t>AMPA受体介导的兴奋性毒性</a:t>
            </a:r>
          </a:p>
        </p:txBody>
      </p:sp>
      <p:sp>
        <p:nvSpPr>
          <p:cNvPr id="4" name="Content Placeholder 3"/>
          <p:cNvSpPr>
            <a:spLocks noGrp="1"/>
          </p:cNvSpPr>
          <p:nvPr>
            <p:ph sz="half" idx="2"/>
          </p:nvPr>
        </p:nvSpPr>
        <p:spPr/>
        <p:txBody>
          <a:bodyPr/>
          <a:lstStyle/>
          <a:p>
            <a:r>
              <a:t>1. AMPA受体是脑梗死后神经元兴奋性毒性的另一个重要介导者。</a:t>
            </a:r>
          </a:p>
          <a:p>
            <a:r>
              <a:t>2. 脑梗死后，AMPA受体过度激活，导致钠离子内流增加，神经元兴奋性增强，最终导致神经元死亡。</a:t>
            </a:r>
          </a:p>
          <a:p>
            <a:r>
              <a:t>3. AMPA受体拮抗剂可减轻脑梗死后神经元损伤，改善神经功能，因此AMPA受体也是脑梗死治疗的潜在靶点。</a:t>
            </a:r>
          </a:p>
        </p:txBody>
      </p:sp>
      <p:sp>
        <p:nvSpPr>
          <p:cNvPr id="5" name="Text Placeholder 4"/>
          <p:cNvSpPr>
            <a:spLocks noGrp="1"/>
          </p:cNvSpPr>
          <p:nvPr>
            <p:ph type="body" idx="3"/>
          </p:nvPr>
        </p:nvSpPr>
        <p:spPr/>
        <p:txBody>
          <a:bodyPr/>
          <a:lstStyle/>
          <a:p>
            <a:r>
              <a:t>钙离子超载与神经元损伤</a:t>
            </a:r>
          </a:p>
        </p:txBody>
      </p:sp>
      <p:sp>
        <p:nvSpPr>
          <p:cNvPr id="6" name="Content Placeholder 5"/>
          <p:cNvSpPr>
            <a:spLocks noGrp="1"/>
          </p:cNvSpPr>
          <p:nvPr>
            <p:ph sz="half" idx="4"/>
          </p:nvPr>
        </p:nvSpPr>
        <p:spPr/>
        <p:txBody>
          <a:bodyPr/>
          <a:lstStyle/>
          <a:p>
            <a:r>
              <a:t>1. 钙离子超载是脑梗死后神经元兴奋性毒性的重要机制之一。</a:t>
            </a:r>
          </a:p>
          <a:p>
            <a:r>
              <a:t>2. 脑梗死后，由于离子通道失调，钙离子内流增加，导致细胞内钙离子浓度升高，进而激活多种细胞损伤通路，包括凋亡、坏死、自噬等，最终导致神经元死亡。</a:t>
            </a:r>
          </a:p>
          <a:p>
            <a:r>
              <a:t>3. 钙离子通道拮抗剂可减轻脑梗死后神经元损伤，改善神经功能，因此钙离子通道是脑梗死治疗的潜在靶点。</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离子通道失调与神经元损伤</a:t>
            </a:r>
          </a:p>
        </p:txBody>
      </p:sp>
      <p:sp>
        <p:nvSpPr>
          <p:cNvPr id="3" name="Text Placeholder 2"/>
          <p:cNvSpPr>
            <a:spLocks noGrp="1"/>
          </p:cNvSpPr>
          <p:nvPr>
            <p:ph type="body" idx="1"/>
          </p:nvPr>
        </p:nvSpPr>
        <p:spPr/>
        <p:txBody>
          <a:bodyPr/>
          <a:lstStyle/>
          <a:p>
            <a:r>
              <a:t>氧化应激与神经元损伤</a:t>
            </a:r>
          </a:p>
        </p:txBody>
      </p:sp>
      <p:sp>
        <p:nvSpPr>
          <p:cNvPr id="4" name="Content Placeholder 3"/>
          <p:cNvSpPr>
            <a:spLocks noGrp="1"/>
          </p:cNvSpPr>
          <p:nvPr>
            <p:ph sz="half" idx="2"/>
          </p:nvPr>
        </p:nvSpPr>
        <p:spPr/>
        <p:txBody>
          <a:bodyPr/>
          <a:lstStyle/>
          <a:p>
            <a:r>
              <a:t>1. 氧化应激是脑梗死后神经元兴奋性毒性的重要机制之一。</a:t>
            </a:r>
          </a:p>
          <a:p>
            <a:r>
              <a:t>2. 脑梗死后，由于缺血缺氧，活性氧自由基产生增加，导致氧化应激加剧，进而激活多种细胞损伤通路，包括凋亡、坏死、自噬等，最终导致神经元死亡。</a:t>
            </a:r>
          </a:p>
          <a:p>
            <a:r>
              <a:t>3. 抗氧化剂可减轻脑梗死后神经元损伤，改善神经功能，因此氧化应激是脑梗死治疗的潜在靶点。</a:t>
            </a:r>
          </a:p>
        </p:txBody>
      </p:sp>
      <p:sp>
        <p:nvSpPr>
          <p:cNvPr id="5" name="Text Placeholder 4"/>
          <p:cNvSpPr>
            <a:spLocks noGrp="1"/>
          </p:cNvSpPr>
          <p:nvPr>
            <p:ph type="body" idx="3"/>
          </p:nvPr>
        </p:nvSpPr>
        <p:spPr/>
        <p:txBody>
          <a:bodyPr/>
          <a:lstStyle/>
          <a:p>
            <a:r>
              <a:t>炎症反应与神经元损伤</a:t>
            </a:r>
          </a:p>
        </p:txBody>
      </p:sp>
      <p:sp>
        <p:nvSpPr>
          <p:cNvPr id="6" name="Content Placeholder 5"/>
          <p:cNvSpPr>
            <a:spLocks noGrp="1"/>
          </p:cNvSpPr>
          <p:nvPr>
            <p:ph sz="half" idx="4"/>
          </p:nvPr>
        </p:nvSpPr>
        <p:spPr/>
        <p:txBody>
          <a:bodyPr/>
          <a:lstStyle/>
          <a:p>
            <a:r>
              <a:t>1. 炎症反应是脑梗死后神经元兴奋性毒性的重要机制之一。</a:t>
            </a:r>
          </a:p>
          <a:p>
            <a:r>
              <a:t>2. 脑梗死后，由于缺血缺氧，神经元死亡，释放大量炎症因子，激活炎症反应，导致炎症细胞浸润，进而释放多种细胞因子和活性氧自由基，最终导致神经元损伤。</a:t>
            </a:r>
          </a:p>
          <a:p>
            <a:r>
              <a:t>3. 抗炎药物可减轻脑梗死后神经元损伤，改善神经功能，因此炎症反应是脑梗死治疗的潜在靶点。</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神经递质异常与神经毒性</a:t>
            </a:r>
          </a:p>
        </p:txBody>
      </p:sp>
      <p:sp>
        <p:nvSpPr>
          <p:cNvPr id="3" name="Subtitle 2"/>
          <p:cNvSpPr>
            <a:spLocks noGrp="1"/>
          </p:cNvSpPr>
          <p:nvPr>
            <p:ph type="subTitle" idx="1"/>
          </p:nvPr>
        </p:nvSpPr>
        <p:spPr/>
        <p:txBody>
          <a:bodyPr/>
          <a:lstStyle/>
          <a:p>
            <a:r>
              <a:t>脑梗死后神经元兴奋性毒性的分子机制及干预策略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神经递质异常与神经毒性</a:t>
            </a:r>
          </a:p>
        </p:txBody>
      </p:sp>
      <p:sp>
        <p:nvSpPr>
          <p:cNvPr id="3" name="Text Placeholder 2"/>
          <p:cNvSpPr>
            <a:spLocks noGrp="1"/>
          </p:cNvSpPr>
          <p:nvPr>
            <p:ph type="body" idx="1"/>
          </p:nvPr>
        </p:nvSpPr>
        <p:spPr/>
        <p:txBody>
          <a:bodyPr/>
          <a:lstStyle/>
          <a:p>
            <a:r>
              <a:t>谷氨酸异常与神经毒性</a:t>
            </a:r>
          </a:p>
        </p:txBody>
      </p:sp>
      <p:sp>
        <p:nvSpPr>
          <p:cNvPr id="4" name="Content Placeholder 3"/>
          <p:cNvSpPr>
            <a:spLocks noGrp="1"/>
          </p:cNvSpPr>
          <p:nvPr>
            <p:ph sz="half" idx="2"/>
          </p:nvPr>
        </p:nvSpPr>
        <p:spPr/>
        <p:txBody>
          <a:bodyPr/>
          <a:lstStyle/>
          <a:p>
            <a:r>
              <a:t>1. 谷氨酸是中枢神经系统中主要的兴奋性神经递质，在正常生理条件下，谷氨酸通过与离子型谷氨酸受体（iGluRs）结合，介导突触传递，参与神经元网络的正常活动。</a:t>
            </a:r>
          </a:p>
          <a:p>
            <a:r>
              <a:t>2. 在脑梗死后，由于脑血流中断，神经元能量供应不足，细胞膜离子泵功能障碍，导致谷氨酸的大量释放，超出清除能力，从而引起谷氨酸兴奋性毒性。</a:t>
            </a:r>
          </a:p>
          <a:p>
            <a:r>
              <a:t>3. 过量的谷氨酸与iGluRs结合，导致细胞内钙离子超载，激活多种酶和蛋白，如磷脂酶A2、蛋白激酶C、氮氧化合酶等，最终导致神经元凋亡和坏死。</a:t>
            </a:r>
          </a:p>
        </p:txBody>
      </p:sp>
      <p:sp>
        <p:nvSpPr>
          <p:cNvPr id="5" name="Text Placeholder 4"/>
          <p:cNvSpPr>
            <a:spLocks noGrp="1"/>
          </p:cNvSpPr>
          <p:nvPr>
            <p:ph type="body" idx="3"/>
          </p:nvPr>
        </p:nvSpPr>
        <p:spPr/>
        <p:txBody>
          <a:bodyPr/>
          <a:lstStyle/>
          <a:p>
            <a:r>
              <a:t>非谷氨酸兴奋性神经递质异常与神经毒性</a:t>
            </a:r>
          </a:p>
        </p:txBody>
      </p:sp>
      <p:sp>
        <p:nvSpPr>
          <p:cNvPr id="6" name="Content Placeholder 5"/>
          <p:cNvSpPr>
            <a:spLocks noGrp="1"/>
          </p:cNvSpPr>
          <p:nvPr>
            <p:ph sz="half" idx="4"/>
          </p:nvPr>
        </p:nvSpPr>
        <p:spPr/>
        <p:txBody>
          <a:bodyPr/>
          <a:lstStyle/>
          <a:p>
            <a:r>
              <a:t>1. 除了谷氨酸外，其他兴奋性神经递质，如天冬氨酸、组胺、乙酰胆碱等，也在脑梗死后神经毒性中发挥重要作用。</a:t>
            </a:r>
          </a:p>
          <a:p>
            <a:r>
              <a:t>2. 这些神经递质的异常释放会导致相应的受体过度激活，诱发级联反应，最终导致神经元损伤和死亡。</a:t>
            </a:r>
          </a:p>
          <a:p>
            <a:r>
              <a:t>3. 例如，天冬氨酸与N-甲基-D-天冬氨酸受体结合，可导致钙离子内流和神经元损伤；组胺与组胺H1受体结合，可激活磷脂酶C/蛋白激酶C信号通路，导致神经元损伤；乙酰胆碱与M受体结合，可增加细胞内钙离子浓度，诱导神经元凋亡等。</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神经递质异常与神经毒性</a:t>
            </a:r>
          </a:p>
        </p:txBody>
      </p:sp>
      <p:sp>
        <p:nvSpPr>
          <p:cNvPr id="3" name="Text Placeholder 2"/>
          <p:cNvSpPr>
            <a:spLocks noGrp="1"/>
          </p:cNvSpPr>
          <p:nvPr>
            <p:ph type="body" idx="1"/>
          </p:nvPr>
        </p:nvSpPr>
        <p:spPr/>
        <p:txBody>
          <a:bodyPr/>
          <a:lstStyle/>
          <a:p>
            <a:r>
              <a:t>抑制性神经递质异常与神经毒性</a:t>
            </a:r>
          </a:p>
        </p:txBody>
      </p:sp>
      <p:sp>
        <p:nvSpPr>
          <p:cNvPr id="4" name="Content Placeholder 3"/>
          <p:cNvSpPr>
            <a:spLocks noGrp="1"/>
          </p:cNvSpPr>
          <p:nvPr>
            <p:ph sz="half" idx="2"/>
          </p:nvPr>
        </p:nvSpPr>
        <p:spPr/>
        <p:txBody>
          <a:bodyPr/>
          <a:lstStyle/>
          <a:p>
            <a:r>
              <a:t>1. 抑制性神经递质，如γ-氨基丁酸（GABA）和甘氨酸，在正常生理条件下，通过与离子型GABA受体和甘氨酸受体结合，介导突触抑制，维持神经元网络的平衡。</a:t>
            </a:r>
          </a:p>
          <a:p>
            <a:r>
              <a:t>2. 在脑梗死后，由于神经元能量供应不足，细胞膜离子泵功能障碍，导致GABA和甘氨酸的释放减少，抑制性突触传递减弱，从而解除对兴奋性神经递质的抑制作用，导致神经元兴奋性增强，诱发神经毒性。</a:t>
            </a:r>
          </a:p>
          <a:p>
            <a:r>
              <a:t>3. 例如，GABA浓度降低可导致GABA受体亚单位表达减少，抑制性突触传递减弱，从而增加神经元的兴奋性；甘氨酸浓度降低可导致甘氨酸受体亚单位表达减少，抑制性突触传递减弱，从而增加神经元的兴奋性。</a:t>
            </a:r>
          </a:p>
        </p:txBody>
      </p:sp>
      <p:sp>
        <p:nvSpPr>
          <p:cNvPr id="5" name="Text Placeholder 4"/>
          <p:cNvSpPr>
            <a:spLocks noGrp="1"/>
          </p:cNvSpPr>
          <p:nvPr>
            <p:ph type="body" idx="3"/>
          </p:nvPr>
        </p:nvSpPr>
        <p:spPr/>
        <p:txBody>
          <a:bodyPr/>
          <a:lstStyle/>
          <a:p>
            <a:r>
              <a:t>神经递质转运体的异常表达与神经毒性</a:t>
            </a:r>
          </a:p>
        </p:txBody>
      </p:sp>
      <p:sp>
        <p:nvSpPr>
          <p:cNvPr id="6" name="Content Placeholder 5"/>
          <p:cNvSpPr>
            <a:spLocks noGrp="1"/>
          </p:cNvSpPr>
          <p:nvPr>
            <p:ph sz="half" idx="4"/>
          </p:nvPr>
        </p:nvSpPr>
        <p:spPr/>
        <p:txBody>
          <a:bodyPr/>
          <a:lstStyle/>
          <a:p>
            <a:r>
              <a:t>1. 神经递质转运体是负责神经递质从突触间隙清除的神经元膜蛋白，在维持神经递质稳态和终止突触传递中发挥關鍵作用；其异常表达也会导致神经递质失衡和加剧神经毒性。</a:t>
            </a:r>
          </a:p>
          <a:p>
            <a:r>
              <a:t>2. 脑梗死后，神经递质转运体的表达和活性可能发生改变，导致突触间隙中神经递质浓度升高，从而加重神经兴奋性毒性。</a:t>
            </a:r>
          </a:p>
          <a:p>
            <a:r>
              <a:t>3. 例如，谷氨酸转运体EAAT1和EAAT2的表达降低，导致谷氨酸清除能力下降，突触间隙中谷氨酸浓度升高，诱导神经元兴奋性毒性；GABA转运体GAT1和GAT3的表达降低，导致GABA清除能力下降，突触间隙中GABA浓度降低，抑制性突触传递减弱，加重神经兴奋性毒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神经递质异常与神经毒性</a:t>
            </a:r>
          </a:p>
        </p:txBody>
      </p:sp>
      <p:sp>
        <p:nvSpPr>
          <p:cNvPr id="3" name="Content Placeholder 2"/>
          <p:cNvSpPr>
            <a:spLocks noGrp="1"/>
          </p:cNvSpPr>
          <p:nvPr>
            <p:ph sz="half" idx="2"/>
          </p:nvPr>
        </p:nvSpPr>
        <p:spPr/>
        <p:txBody>
          <a:bodyPr/>
          <a:lstStyle/>
          <a:p>
            <a:r>
              <a:t>1. 神经递质代谢酶是负责神经递质合成的关键酶类，其异常活性会影响神经递质合成、重吸收和降解过程，从而影响神经递质水平并诱导神经毒性。</a:t>
            </a:r>
          </a:p>
          <a:p>
            <a:r>
              <a:t>2. 脑梗死后，神经递质代谢酶的活性可能发生改变，导致神经递质合成、重吸收和降解过程失衡，从而加剧神经毒性。</a:t>
            </a:r>
          </a:p>
          <a:p>
            <a:r>
              <a:t>3. 例如，谷氨酸合成的关键酶谷氨酸合酶的活性升高，导致谷氨酸合成增加，突触间隙中谷氨酸浓度升高，诱导神经元兴奋性毒性；GABA合成的关键酶谷氨酸脱羧酶的活性降低，导致GABA合成减少，突触间隙中GABA浓度降低，抑制性突触传递减弱，加重神经兴奋性毒性。</a:t>
            </a:r>
          </a:p>
        </p:txBody>
      </p:sp>
      <p:sp>
        <p:nvSpPr>
          <p:cNvPr id="4" name="Text Placeholder 3"/>
          <p:cNvSpPr>
            <a:spLocks noGrp="1"/>
          </p:cNvSpPr>
          <p:nvPr>
            <p:ph type="body" idx="3"/>
          </p:nvPr>
        </p:nvSpPr>
        <p:spPr/>
        <p:txBody>
          <a:bodyPr/>
          <a:lstStyle/>
          <a:p>
            <a:r>
              <a:t>神经递质受体的异常表达与神经毒性</a:t>
            </a:r>
          </a:p>
        </p:txBody>
      </p:sp>
      <p:sp>
        <p:nvSpPr>
          <p:cNvPr id="5" name="Content Placeholder 4"/>
          <p:cNvSpPr>
            <a:spLocks noGrp="1"/>
          </p:cNvSpPr>
          <p:nvPr>
            <p:ph sz="half" idx="4"/>
          </p:nvPr>
        </p:nvSpPr>
        <p:spPr/>
        <p:txBody>
          <a:bodyPr/>
          <a:lstStyle/>
          <a:p>
            <a:r>
              <a:t>1. 神经递质受体是神经递质与靶细胞相互作用的关键分子，其异常表达会影响突触传递和神经元可兴奋性，从而参与神经毒性过程。</a:t>
            </a:r>
          </a:p>
          <a:p>
            <a:r>
              <a:t>2. 脑梗死后，神经递质受体的表达和功能可能发生改变，导致神经元对神经递质的反应改变，从而诱导神经毒性。</a:t>
            </a:r>
          </a:p>
          <a:p>
            <a:r>
              <a:t>3. 例如，突触后谷氨酸受体NMDA受体的亚单位表达升高，导致突触后膜对谷氨酸的敏感性增加，引发钙离子内流，诱导神经元兴奋性毒性；突触后GABA受体的亚单位表达降低，导致突触后膜对GABA的敏感性降低，抑制性突触传递减弱，加重神经兴奋性毒性。</a:t>
            </a:r>
          </a:p>
        </p:txBody>
      </p:sp>
      <p:sp>
        <p:nvSpPr>
          <p:cNvPr id="6" name="Text Placeholder 5"/>
          <p:cNvSpPr>
            <a:spLocks noGrp="1"/>
          </p:cNvSpPr>
          <p:nvPr>
            <p:ph type="body" idx="1"/>
          </p:nvPr>
        </p:nvSpPr>
        <p:spPr/>
        <p:txBody>
          <a:bodyPr/>
          <a:lstStyle/>
          <a:p>
            <a:r>
              <a:t>神经递质代谢酶的异常表达与神经毒性</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氧化应激与细胞死亡途径</a:t>
            </a:r>
          </a:p>
        </p:txBody>
      </p:sp>
      <p:sp>
        <p:nvSpPr>
          <p:cNvPr id="3" name="Subtitle 2"/>
          <p:cNvSpPr>
            <a:spLocks noGrp="1"/>
          </p:cNvSpPr>
          <p:nvPr>
            <p:ph type="subTitle" idx="1"/>
          </p:nvPr>
        </p:nvSpPr>
        <p:spPr/>
        <p:txBody>
          <a:bodyPr/>
          <a:lstStyle/>
          <a:p>
            <a:r>
              <a:t>脑梗死后神经元兴奋性毒性的分子机制及干预策略</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氧化应激与细胞死亡途径</a:t>
            </a:r>
          </a:p>
        </p:txBody>
      </p:sp>
      <p:sp>
        <p:nvSpPr>
          <p:cNvPr id="3" name="Text Placeholder 2"/>
          <p:cNvSpPr>
            <a:spLocks noGrp="1"/>
          </p:cNvSpPr>
          <p:nvPr>
            <p:ph type="body" idx="1"/>
          </p:nvPr>
        </p:nvSpPr>
        <p:spPr/>
        <p:txBody>
          <a:bodyPr/>
          <a:lstStyle/>
          <a:p>
            <a:r>
              <a:t>氧化应激</a:t>
            </a:r>
          </a:p>
        </p:txBody>
      </p:sp>
      <p:sp>
        <p:nvSpPr>
          <p:cNvPr id="4" name="Content Placeholder 3"/>
          <p:cNvSpPr>
            <a:spLocks noGrp="1"/>
          </p:cNvSpPr>
          <p:nvPr>
            <p:ph sz="half" idx="2"/>
          </p:nvPr>
        </p:nvSpPr>
        <p:spPr/>
        <p:txBody>
          <a:bodyPr/>
          <a:lstStyle/>
          <a:p>
            <a:r>
              <a:t>1. 氧化应激是指活性氧物质（ROS）的产生超过了机体自身的清除能力，导致组织损伤的一种状态。在脑梗死后，由于血流中断，脑组织缺氧缺血，导致ROS产生增加，而抗氧化防御系统受损，从而引发氧化应激。</a:t>
            </a:r>
          </a:p>
          <a:p>
            <a:r>
              <a:t>2. 氧化应激通过多种途径诱导神经元死亡。这些途径包括：</a:t>
            </a:r>
          </a:p>
          <a:p>
            <a:r>
              <a:t>  - 脂质过氧化：ROS可以攻击细胞膜的脂质，导致脂质过氧化，破坏细胞膜的完整性。</a:t>
            </a:r>
          </a:p>
          <a:p>
            <a:r>
              <a:t>  - 蛋白质氧化：ROS还可以氧化蛋白质，导致蛋白质变性，失去功能。</a:t>
            </a:r>
          </a:p>
          <a:p>
            <a:r>
              <a:t>  - DNA损伤：ROS还可以损伤DNA，导致基因突变，从而诱导细胞死亡。</a:t>
            </a:r>
          </a:p>
        </p:txBody>
      </p:sp>
      <p:sp>
        <p:nvSpPr>
          <p:cNvPr id="5" name="Text Placeholder 4"/>
          <p:cNvSpPr>
            <a:spLocks noGrp="1"/>
          </p:cNvSpPr>
          <p:nvPr>
            <p:ph type="body" idx="3"/>
          </p:nvPr>
        </p:nvSpPr>
        <p:spPr/>
        <p:txBody>
          <a:bodyPr/>
          <a:lstStyle/>
          <a:p>
            <a:r>
              <a:t>细胞死亡途径</a:t>
            </a:r>
          </a:p>
        </p:txBody>
      </p:sp>
      <p:sp>
        <p:nvSpPr>
          <p:cNvPr id="6" name="Content Placeholder 5"/>
          <p:cNvSpPr>
            <a:spLocks noGrp="1"/>
          </p:cNvSpPr>
          <p:nvPr>
            <p:ph sz="half" idx="4"/>
          </p:nvPr>
        </p:nvSpPr>
        <p:spPr/>
        <p:txBody>
          <a:bodyPr/>
          <a:lstStyle/>
          <a:p>
            <a:r>
              <a:t>1. 脑梗死后，神经元死亡的主要途径有两种：坏死和凋亡。</a:t>
            </a:r>
          </a:p>
          <a:p>
            <a:r>
              <a:t>  - 坏死是一种无序的、非程序性细胞死亡，通常由急性损伤引起。坏死的特征是细胞肿胀、溶解和渗透压破坏。</a:t>
            </a:r>
          </a:p>
          <a:p>
            <a:r>
              <a:t>  - 凋亡是一种有序的、程序性细胞死亡，通常由慢性损伤引起。凋亡的特征是细胞收缩、核固缩、DNA片段化和凋亡小体形成。</a:t>
            </a:r>
          </a:p>
          <a:p>
            <a:r>
              <a:t>2. 氧化应激可以通过多种途径诱导神经元坏死和凋亡。这些途径包括：</a:t>
            </a:r>
          </a:p>
          <a:p>
            <a:r>
              <a:t>  - 线粒体功能障碍：ROS可以损伤线粒体，导致线粒体功能障碍，从而诱导细胞死亡。</a:t>
            </a:r>
          </a:p>
          <a:p>
            <a:r>
              <a:t>  - 内质网应激：ROS还可以诱导内质网应激，导致细胞死亡。</a:t>
            </a:r>
          </a:p>
          <a:p>
            <a:r>
              <a:t>  - 死亡受体信号通路：ROS还可以激活死亡受体信号通路，从而诱导细胞死亡。</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炎症反应与神经元损伤</a:t>
            </a:r>
          </a:p>
        </p:txBody>
      </p:sp>
      <p:sp>
        <p:nvSpPr>
          <p:cNvPr id="3" name="Subtitle 2"/>
          <p:cNvSpPr>
            <a:spLocks noGrp="1"/>
          </p:cNvSpPr>
          <p:nvPr>
            <p:ph type="subTitle" idx="1"/>
          </p:nvPr>
        </p:nvSpPr>
        <p:spPr/>
        <p:txBody>
          <a:bodyPr/>
          <a:lstStyle/>
          <a:p>
            <a:r>
              <a:t>脑梗死后神经元兴奋性毒性的分子机制及干预策略</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https://d.book118.com/998047073113006047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111</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脑梗死后神经元兴奋性毒性分子机制</vt:lpstr>
      <vt:lpstr> 脑梗死后神经元兴奋性毒性分子机制</vt:lpstr>
      <vt:lpstr> 脑梗死后神经元兴奋性毒性分子机制</vt:lpstr>
      <vt:lpstr> 脑梗死后神经元兴奋性毒性分子机制</vt:lpstr>
      <vt:lpstr> 离子通道失调与神经元损伤</vt:lpstr>
      <vt:lpstr> 离子通道失调与神经元损伤</vt:lpstr>
      <vt:lpstr> 离子通道失调与神经元损伤</vt:lpstr>
      <vt:lpstr> 离子通道失调与神经元损伤</vt:lpstr>
      <vt:lpstr> 神经递质异常与神经毒性</vt:lpstr>
      <vt:lpstr> 神经递质异常与神经毒性</vt:lpstr>
      <vt:lpstr> 神经递质异常与神经毒性</vt:lpstr>
      <vt:lpstr> 神经递质异常与神经毒性</vt:lpstr>
      <vt:lpstr> 氧化应激与细胞死亡途径</vt:lpstr>
      <vt:lpstr> 氧化应激与细胞死亡途径</vt:lpstr>
      <vt:lpstr> 炎症反应与神经元损伤</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2024-09-29T02:00:27.416</cp:lastPrinted>
  <dcterms:created xsi:type="dcterms:W3CDTF">2024-09-28T18:00:27Z</dcterms:created>
  <dcterms:modified xsi:type="dcterms:W3CDTF">2024-09-28T18:00:29Z</dcterms:modified>
</cp:coreProperties>
</file>