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D30266-8AA1-4698-9BF1-96542C39F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1B439-1D9A-4F1E-A428-F2AB51024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0F8C9-4C8C-437F-A7A8-4C307F835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8EE5D0-478B-4362-8B1E-37923CD05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AAB6F5-8DFC-436F-9D67-0042CB8AA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E0B598-4615-400E-9345-0A72DC4E4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1797B2-F26F-474F-ACF9-BB2E5247B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266FF-D196-4155-A00D-38D676C3A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3E6329-C16D-4E9B-94D1-288BDE4BB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AF23D-303B-4655-BE98-F97807AD1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61C69-5A27-4583-9A23-EC1B6B01F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47105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预防门诊建设相关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预防门诊建设概述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预防门诊建设的需求分析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预防门诊建设的规划与设计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预防门诊建设的实施与管理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预防门诊建设的案例分析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预防门诊建设的未来展望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预防门诊建设概述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预防门诊是指医疗机构中专门负责预防保健工作的科室，主要职责是提供预防保健服务，包括健康教育、预防接种、传染病防控等。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预防门诊定义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预防门诊是医疗卫生服务体系的重要组成部分，对于提高居民健康水平、减少疾病发生和流行具有重要意义。通过预防门诊的保健服务，可以降低疾病发生率和病死率，减轻社会负担。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预防门诊的重要性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预防门诊的定义与重要性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预防门诊提供健康教育服务，向居民普及健康知识，提高居民健康素养和自我保健能力。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预防门诊负责实施预防接种计划，为适龄儿童提供疫苗接种服务，预防和控制传染病的发生和流行。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预防门诊承担传染病防控任务，对疑似传染病患者进行筛查、诊断和治疗，同时开展疫情监测和报告工作。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传染病防控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预防门诊建立居民健康档案，记录居民基本信息和健康状况，为居民提供个性化的健康指导和干预措施。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健康档案管理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预防门诊的职责与功能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目前，我国预防门诊建设取得了一定的成效，各级医疗机构普遍设立了预防保健科室，提供预防保健服务。同时，国家加强了预防门诊规范化建设和管理，提高了服务质量和效率。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当前预防门诊建设仍面临诸多挑战，如人才队伍建设不足、服务供给能力有限、居民保健意识不强等。为应对这些挑战，需要进一步加强预防门诊建设和管理，提高服务能力和水平，满足居民日益增长的保健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预防门诊建设的现状与挑战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预防门诊建设的需求分析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689" b="1168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患者需求分析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患者对预防保健的需求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随着健康意识的提高，患者对预防保健的需求日益增长，他们希望通过定期检查、健康咨询等方式来预防疾病的发生。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对便捷服务的追求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患者期望预防门诊能够提供便捷的服务，如预约挂号、快速诊疗等，以节省时间和精力。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对医生专业性的要求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患者对医生的资质和经验有较高的要求，他们希望得到专业、准确的健康指导。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医生对专业发展的需求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随着医学的进步，医生需要不断更新知识和技能，预防门诊的建设能够为他们提供专业发展的平台。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对诊疗设备的配置要求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医生在诊疗过程中需要使用各种设备，如影像诊断设备、实验室检测设备等，预防门诊需要配置相应的设备以满足医生的需求。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对团队协作的需求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医生在提供预防服务时需要与其他科室的医生进行协作，预防门诊的建设应注重团队协作和沟通机制的建立。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对经济效益的追求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预防门诊的建设可以带来经济效益，通过提供预防服务降低患者的就诊成本和医院的运营成本。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对品牌形象的提升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预防门诊的建设可以提升医院在公众心目中的形象，增强医院的知名度和美誉度。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医院对提高服务质量的追求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预防门诊的建设可以提高医院的服务质量，满足患者对预防保健的需求，增强医院的竞争力。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医院需求分析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预防门诊建设的规划与设计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选择交通便利、人口密集的区域，便于患者前来就诊。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合理规划门诊各部门布局，确保流程顺畅，提高诊疗效率。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预防门诊的选址与布局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布局设计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基本设施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提供足够的诊疗室、候诊区、取药窗口等基本设施。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信息化设施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配置先进的医疗设备和信息化管理系统，提高诊疗效率。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预防门诊的设施配置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https://d.book118.com/998047105073006026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2024-09-03T21:49:43.650</cp:lastPrinted>
  <dcterms:created xsi:type="dcterms:W3CDTF">2024-09-03T13:49:43Z</dcterms:created>
  <dcterms:modified xsi:type="dcterms:W3CDTF">2024-09-03T13:49:45Z</dcterms:modified>
</cp:coreProperties>
</file>