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657BC-2A24-4728-882F-879D57379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44530-FA9E-4C64-B2E4-3F17582FC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E8C4F-2E0A-4265-B710-F355D32FA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DCF387-30C3-48FC-9E31-80E61ED8B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50F549-BB92-4A67-9D56-3E0342FFB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C2FD20-1EC2-4CEA-A552-886842C16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7BBCAB-7558-425C-9CB0-0D878D7DE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90B5FB-B4E0-40E0-87B9-10BBA1F27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98B9FF-A689-4677-96B8-067ECA2A7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AF249-C107-483F-99B0-7EEEC7F03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D97AB-8506-441E-979E-2DECD1D46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4714100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狼疮性肾病的护理查房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狼疮性肾病概述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狼疮性肾病的护理评估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狼疮性肾病的护理措施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狼疮性肾病的健康教育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狼疮性肾病的护理效果评价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狼疮性肾病概述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狼疮性肾病是一种由系统性红斑狼疮（SLE）引起的肾脏疾病，属于自身免疫性疾病。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该病多发于青年女性，病程较长，病情复杂，容易反复发作，严重时可导致肾功能衰竭。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狼疮性肾病的发生与遗传、环境、内分泌等多种因素有关，其中遗传因素占据重要地位。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当机体免疫系统出现异常时，会产生针对自身组织的抗体，导致组织损伤和炎症反应，肾脏作为系统性红斑狼疮最常累及的器官之一，容易受到损害。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狼疮性肾病主要表现为蛋白尿、血尿、水肿、高血压等肾炎综合征症状，以及肾功能不全、肾衰竭等严重后果。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根据临床表现、实验室检查（如抗核抗体、抗双链DNA抗体等）和肾脏病理学检查进行诊断。狼疮性肾病在肾脏病理学上表现为多种病变类型，包括局灶节段性病变、弥漫性病变和膜性病变等。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狼疮性肾病的护理评估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患者年龄、性别、病程等基本信息。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患者的生活习惯、饮食习惯、运动情况等。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患者的家庭状况、社会支持系统等。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患者一般情况评估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患者的体征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如体重、血压、心率等。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患者的实验室检查结果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如血常规、尿常规、免疫学指标等。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患者的症状表现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如发热、关节痛、皮疹等。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患者病情状况评估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患者对自身病情的认知程度：如病情状况、治疗方案、预后等。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患者的心理状态：如焦虑、抑郁、恐惧等情绪反应。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3901" r="390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患者对狼疮性肾病的认知程度：如病因、病程、治疗方式等。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患者认知情况评估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狼疮性肾病的护理措施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遵医嘱，确保药物剂量和用药时间准确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护理人员需确保患者严格遵医嘱，按时按量服用药物。对于激素类药物，应特别注意用药时间和剂量，避免因漏服或过量服用导致不良反应。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https://d.book118.com/998047141003006034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2024-09-12T04:17:33.041</cp:lastPrinted>
  <dcterms:created xsi:type="dcterms:W3CDTF">2024-09-11T20:17:33Z</dcterms:created>
  <dcterms:modified xsi:type="dcterms:W3CDTF">2024-09-11T20:17:34Z</dcterms:modified>
</cp:coreProperties>
</file>