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F352DF5-F778-42FD-ABFD-2C2F0E8CB26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E8742-2C7C-4168-BA61-D90A1CA9D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BE9C60-0E26-4C25-B3A4-FF826893E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75202-8571-42C4-931E-4F5DBA8A4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976C97-AF9A-4064-8252-77E9438C2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775CA9-3AA6-4AF9-BD57-7D3BF8C71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3EC94E-ECA9-41CE-94AD-C1580FCE3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7C6135-74DE-488A-869E-E829CBC4C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CDF99-EAAA-4EB6-AACF-3D2CC29BF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6DAF9-F2DA-4956-9110-EF275FD07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231F0A-ED41-4EFE-8D1D-CB9E824CE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7D133-E30B-4439-B49E-B00950CFE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E5E034-50B9-4081-91EF-91BBAC9E1AA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9F190E2-58B1-42F2-91C9-3DA45C14D4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50017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心理辅导与社会适应能力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心理辅导简介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心理辅导的原理与技巧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社会适应能力的重要性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心理辅导在提升社会适应能力中的作用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心理辅导的实践与应用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心理辅导简介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什么是心理辅导？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心理辅导是一种通过专业的心理学知识和技巧，帮助个体解决心理问题、提升心理素质的过程。在心理辅导过程中，心理辅导师会运用各种方法和技巧，与个体建立信任和沟通，帮助其认识和解决心理问题。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心理辅导的作用和目的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辅导的作用在于帮助个体认识自己，解决心理问题，提高心理健康水平。其目的则是增强社会适应能力，提升个体幸福感。通过心理辅导，个体能够更好地理解自己的内心世界，处理情绪问题，建立积极的心态，从而更好地融入社会生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针对个体进行心理辅导，一对一进行心理咨询和辅导，帮助个体解决个人心理问题。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个体心理辅导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以集体为单位进行心理辅导，通过团体讨论、活动等方式，帮助集体成员共同解决心理问题。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团体心理辅导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通过网络平台提供心理咨询和辅导服务，方便个体在任何时间、任何地点接受心理援助。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在线心理辅导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世纪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50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年代在欧洲和亚洲开始兴起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随着心理学研究的深入和社会发展的需求，心理辅导逐渐传入到欧洲和亚洲各国，得到广泛应用和发展。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心理辅导的发展历程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世纪初心理辅导起源于美国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心理辅导最早起源于美国，当时的心理学家开始关注个体心理健康问题，提出了心理辅导的概念和方法。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心理辅导的基本原理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心理辅导强调以个体为中心，尊重和关注个体的需求、情感和体验，帮助个体实现个人成长和发展。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以人为本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每个个体都具有独特的特点和需求，心理辅导应当尊重和理解个体的差异，不搞一刀切的方法和标准。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尊重个体差异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心理辅导师需要善于倾听和理解个体的心理需求和困惑，通过沟通和交流建立互信关系，实现心理辅导的有效性。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倾听和理解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心理辅导的原理与技巧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积极倾听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倾听是心理辅导中至关重要的基本技巧，通过倾听可以深入了解个体的内心世界，建立起信任与理解的基础。倾听时要认真倾听对方的言语，姿态和情感，引导性问题和回应可以帮助个体更好地表达自己。积极倾听的核心在于尊重和倾听对方，而不是仅仅为了回应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肯定和鼓励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肯定和鼓励可以激发个体的积极性，提高自尊自信心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提升自尊自信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适时的肯定和鼓励可以激发个体内在的潜能，增强信心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激发潜能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肯定和鼓励是心理辅导中常用的技巧之一，有助于建立良好的师生关系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建立信任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体验反映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通过反射个体的体验，让其更深刻地了解自己的感受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自我认知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反映可以帮助个体自我认知，促进个体的成长和发展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通过反映，促进师生间更有效的沟通与理解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反射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情绪反映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帮助个体认识和理解自己的情绪，更好地处理情绪问题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解决问题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辅导中重要的一环是帮助个体找到问题的根源，并积极提出解决方案。解决问题需要借助倾听、反射和引导等技巧，通过与个体深入交流，找到最适合的解决方案。心理辅导师可以引导个体思考和分析问题，从而帮助其增强问题解决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倾听、反射等技巧有助于建立师生之间的信任关系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建立信任关系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心理辅导可以帮助个体提升自我意识，认识自己的优势和不足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提升自我意识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肯定和鼓励可以促进个体积极表达情感和需求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促进情感表达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通过心理辅导激发个体内在的动力和潜能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激发内在动力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作为一种专业技术，旨在通过倾听、支持和引导等手段，帮助个体认识并解决心理问题，提升心理健康水平。其意义在于促进个体的成长和发展，增强个体的社会适应能力，提高生活质量。心理辅导可以帮助人们更好地面对困难和挑战，实现心理健康和幸福生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社会适应能力的重要性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什么是社会适应能力？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社会适应能力是指个体在社会生活中适应环境、与他人建立良好关系的能力。这种能力包括了解自己、与他人沟通、独立生活等方面的技能。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社会适应能力的影响因素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了解自己的能力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自我认知能力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有效沟通与他人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自主生活的技能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独立生活能力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培养合作精神和团队合作能力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学会与他人合作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发挥团队力量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社会适应能力的培养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学习适应不同的社会环境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适应不同的文化背景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融入不同的社会群体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https://d.book118.com/998050017011006050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20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心理辅导与社会适应能力</vt:lpstr>
      <vt:lpstr>目录</vt:lpstr>
      <vt:lpstr>第一章 心理辅导简介</vt:lpstr>
      <vt:lpstr>什么是心理辅导？</vt:lpstr>
      <vt:lpstr> </vt:lpstr>
      <vt:lpstr>心理辅导的分类</vt:lpstr>
      <vt:lpstr>心理辅导的发展历程</vt:lpstr>
      <vt:lpstr>心理辅导的基本原理</vt:lpstr>
      <vt:lpstr>第2章 心理辅导的原理与技巧</vt:lpstr>
      <vt:lpstr>积极倾听</vt:lpstr>
      <vt:lpstr>肯定和鼓励</vt:lpstr>
      <vt:lpstr>反射</vt:lpstr>
      <vt:lpstr> </vt:lpstr>
      <vt:lpstr>心理辅导的技巧</vt:lpstr>
      <vt:lpstr>心理辅导的意义</vt:lpstr>
      <vt:lpstr>第3章 社会适应能力的重要性</vt:lpstr>
      <vt:lpstr> </vt:lpstr>
      <vt:lpstr>社会适应能力的影响因素</vt:lpstr>
      <vt:lpstr>社会适应能力的培养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2024-09-29T15:11:15.291</cp:lastPrinted>
  <dcterms:created xsi:type="dcterms:W3CDTF">2024-09-29T07:11:15Z</dcterms:created>
  <dcterms:modified xsi:type="dcterms:W3CDTF">2024-09-29T07:11:17Z</dcterms:modified>
</cp:coreProperties>
</file>