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04A9ED-40B3-42D1-9C67-FC52B3C7E6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315D9-75DC-4BBA-BE20-BBC6ACE3E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86241-FC5F-4F4F-AA6D-1734F816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5A07A-1F1D-4AF8-963A-1AAE8F2D5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896F3-20D2-4AAC-9426-FA530F83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53C4E6-15A5-4BD5-9B07-84BC05F6D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1482A7-72D2-4D27-9409-1E3954B4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3CD2F-815B-448E-B7E5-C0E7A939B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CD38B-8911-4898-9F64-6346E9D1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FE216-B99F-4DB4-B155-F11B21E7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DA4E-FCF6-41BB-8C17-3EAB0C2F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7AB9C-D066-4ABE-891D-224FCB3A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26A2B4D-5A45-466A-8115-91B096DE657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F679E7-1B1B-4EBE-B856-854EA456975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00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如何通过企业礼仪培训提升员工的沟通表达技巧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企业礼仪培训内容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企业礼仪培训的实施方式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企业礼仪是指在商务场合中的文化礼节规范和交际技巧，能够提升员工形象和专业素养。在商业环境中，正确的企业礼仪可以帮助员工展现出专业和礼貌的形象，增加商务关系的建立和维护。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9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提升员工的职业修养和礼仪意识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增强员工的职业素养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增加员工与客户、同事之间的沟通效果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提升员工的交际能力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建立企业良好的品牌形象和文化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塑造良好的企业形象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提升员工的口头表达和书面沟通能力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改善员工的沟通表达技巧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加强员工的职业道德和行为规范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培养员工的职业操守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提高企业综合竞争力和市场地位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提升企业的整体竞争力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1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增进员工对自身能力和表现的信心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提高员工的自信心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树立企业在市场上的良好形象和口碑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提升企业在市场中的形象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促进团队间的合作和协调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加强团队协作能力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仪容仪表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仪容仪表在企业礼仪培训中至关重要，包括着装规范、仪容仪表修养、仪态仪表和言谈举止。员工的外在形象直接反映了企业的形象，因此在日常工作中要注意细节，塑造良好的仪表形象。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礼仪礼节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恭敬有礼的态度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礼仪原则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文明用语的运用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礼貌用语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细节处彰显文明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礼节意识培养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商务场合的应对技巧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商务社交礼仪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https://d.book118.com/998050021011006050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如何通过企业礼仪培训提升员工的沟通表达技巧</vt:lpstr>
      <vt:lpstr>目录</vt:lpstr>
      <vt:lpstr>第一章 企业礼仪培训的重要性</vt:lpstr>
      <vt:lpstr>企业礼仪的定义</vt:lpstr>
      <vt:lpstr>企业礼仪培训的意义</vt:lpstr>
      <vt:lpstr>企业礼仪培训的目标</vt:lpstr>
      <vt:lpstr>企业礼仪培训的效果</vt:lpstr>
      <vt:lpstr>第2章 企业礼仪培训内容</vt:lpstr>
      <vt:lpstr> </vt:lpstr>
      <vt:lpstr>礼仪礼节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2024-09-29T15:11:15.838</cp:lastPrinted>
  <dcterms:created xsi:type="dcterms:W3CDTF">2024-09-29T07:11:15Z</dcterms:created>
  <dcterms:modified xsi:type="dcterms:W3CDTF">2024-09-29T07:11:17Z</dcterms:modified>
</cp:coreProperties>
</file>