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F6FD6-3ADB-40C3-A955-849516C8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176E-BED4-41F9-B314-2BAF4982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C4AF6-932D-4D95-BA3E-147E8F80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75FC-0D6A-42A8-BE20-BFD6DAFE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7F1D8-9083-472E-BE25-FE75556C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42311-9722-48B0-B596-97DEF7D5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D293C-2CB9-4229-AFFC-07AC93E3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68542-3BE2-4E2A-987F-4B27779C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175B1-0F55-48AA-ABF6-5C52F3A7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773A7-6E77-4C31-8D7A-11DE151A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F1E3-E2C2-413E-A80C-11DE6FEE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005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仓库库管员工作总结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作为仓库的负责人，库管员在仓库管理中发挥着核心作用，负责协调、监督仓库的日常运作。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仓库管理核心人员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物资保管与守护者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信息记录与传递者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库管员承担着物资保管的重要职责，确保仓库内物资的安全、完整和有效。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库管员需要准确记录物资的入库、出库和库存情况，并及时将相关信息传递给相关部门和人员。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仓库库管员角色定位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环境与安全维护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负责仓库环境的维护和改善，确保仓库的整洁、有序和安全。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盘点与库存管理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定期对仓库进行盘点，确保库存数量与记录相符，及时发现并处理异常情况。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物资出库管理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根据领料单或销售订单，准确、及时地办理物资的出库手续，并进行相应的记录。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物资入库管理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负责物资的接收、验收和入库工作，确保物资数量、规格和品质与采购要求一致。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物资存储与保管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合理规划仓库空间，对物资进行分类、标识和妥善存放，确保物资的安全和易于查找。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熟悉并掌握仓库内各种设施和设备的使用和维护方法，如货架、叉车、搬运设备等。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42" r="107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仓库设施与设备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运用信息管理系统进行物资的入库、出库和库存管理，提高工作效率和准确性。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与采购、销售、生产等相关部门保持密切沟通与协作，确保仓库管理工作的顺利进行。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根据采购订单和送货单核对货物信息，包括品名、规格、数量等，确保接收的货物与订单一致。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接收货物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对货物进行外观检查和质量抽查，记录货物的实际状况，如损坏、短缺等问题，并及时与供应商沟通解决。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将验收结果及时反馈给采购部门和相关部门，确保信息的准确传递。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货物接收与验收流程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入库数据录入与核对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数据录入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将验收合格的货物信息录入仓库管理系统，包括货物名称、规格、数量、批次号等详细信息。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数据核对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定期核对仓库管理系统中的库存数据与实物库存，确保数据的准确性和一致性。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根据需要生成入库报表，提供给相关部门进行查阅和审核。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详细记录异常情况的处理过程和结果，并及时反馈给相关部门和领导，以便及时采取措施避免类似问题的再次发生。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在入库过程中遇到异常情况，如货物损坏、数量不符等问题时，及时与供应商和相关部门沟通协商解决方案。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针对入库过程中出现的问题和不足，提出改进措施和建议，不断完善入库管理流程，提高工作效率和准确性。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异常情况处理及反馈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拣货计划制定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根据订单要求，合理安排拣货顺序和路线，优化拣货效率。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拣货操作执行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按照拣货计划，准确、快速地完成拣货任务，确保商品正确无误。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订单接收与确认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确保所有出库订单信息准确无误，包括商品名称、数量、规格等，与客户或内部部门及时沟通确认。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订单处理及拣货流程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在商品出库前，认真核对订单信息与实物数量、规格等是否一致，确保出库准确性。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出库数据核对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详细记录每一笔出库的商品信息、数量、时间等，保证出库数据的可追溯性。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出库记录登记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发现出库异常时，如商品损坏、数量不符等，及时报告并妥善处理，确保问题得到有效解决。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出库数据核对与记录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https://d.book118.com/998050051132006042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2024-09-22T04:27:08.680</cp:lastPrinted>
  <dcterms:created xsi:type="dcterms:W3CDTF">2024-09-21T20:27:08Z</dcterms:created>
  <dcterms:modified xsi:type="dcterms:W3CDTF">2024-09-21T20:27:10Z</dcterms:modified>
</cp:coreProperties>
</file>