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639F5-6333-47A4-A7A7-FF134D4E1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A32CF-54AA-4561-A8B8-8FF6D0C50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11CB0-2D92-447D-9AC8-71B1E3287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563A3-A7C3-4052-BD8B-CE64C7E00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9CC2FE-A797-4EC3-B569-8C593558A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EE54A5-F2A5-4AD3-B144-1817A4A4D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ABCCFE-076B-465D-8F10-7502CC6CC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034DD-1614-4BF3-91B4-3C0AC3C55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16B4D-8486-49B9-B28B-4EEF7409A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2020F-486C-4C00-9287-E48B22725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71E98-55CA-4AAD-8794-9F6540CC6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5101701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网络推广方案费用价格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网络推广费用构成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网络推广价格策略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网络推广方案费用预算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网络推广方案费用控制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网络推广方案费用与效果分析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https://d.book118.com/998051017013006040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2024-09-18T04:58:43.246</cp:lastPrinted>
  <dcterms:created xsi:type="dcterms:W3CDTF">2024-09-17T20:58:43Z</dcterms:created>
  <dcterms:modified xsi:type="dcterms:W3CDTF">2024-09-17T20:58:44Z</dcterms:modified>
</cp:coreProperties>
</file>