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7E0692-3D42-40BF-8088-829D6F9EE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967A9-EF24-46CE-8B05-1588B31E1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6CB000-36C3-4DF7-A73F-4F3D735DC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EDCFF7-50DB-43CC-8AD1-C84F76A55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50A092-28E8-4701-80DE-9E4FB29E5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A247B9-C2F7-40D1-90DE-75D75AE30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FD6032-8005-4636-9194-E875864CA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E533B6-FB01-4F62-B89E-67280219E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40ACD1-A7DA-4A1F-AE9A-5180516B0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41F66F-D2D2-4FE1-817E-5F712FA43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212806-BA7E-4FE7-B488-375B3E6B6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51122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Port置管的护理维护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Port置管简介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Port置管的安装与维护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Port置管常见问题及处理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Port置管的安全管理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Port置管的未来发展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Port置管简介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Port置管是一种长期留置在患者体内的输液装置，通常由植入式输液港和导管组成。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Port置管是一种可以长期留置在患者体内的输液装置，主要由植入式输液港和导管组成。植入式输液港是一个位于患者体内的储液装置，而导管则是连接储液装置和外部输液装置的管道。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16" r="2511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Port置管定义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Port置管广泛应用于需要长期输液治疗的患者，如肿瘤患者、需要长期营养支持的患者以及需要频繁接受药物治疗的患者。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ort置管因其方便、安全、可长期留置等优点，广泛应用于需要长期输液治疗的患者。对于肿瘤患者，Port置管可以减少频繁穿刺带来的痛苦和血管损伤；对于需要长期营养支持的患者，Port置管可以提供可靠的肠外营养途径；对于需要频繁接受药物治疗的患者，Port置管可以减少穿刺次数，提高治疗效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Port置管的应用领域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Port置管的优势在于可长期留置、减少穿刺痛苦、降低感染风险等；局限性在于可能发生导管堵塞、断裂等问题，且维护成本较高。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ort置管的优势在于其可长期留置，减少频繁穿刺带来的痛苦和血管损伤，降低感染风险，同时为患者提供稳定的输液通道。然而，Port置管也存在一些局限性，如可能发生导管堵塞、断裂等问题，且日常维护成本较高。此外，Port置管不适用所有患者，例如有严重出血倾向的患者应慎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Port置管的优势与局限性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Port置管的安装与维护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421" b="1442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506" r="1950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809" b="1180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Port置管的安装流程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根据患者的病情和需求，选择合适的安装位置，通常在患者的上臂或胸部。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对安装部位进行彻底消毒，并使用麻醉药进行局部麻醉。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在患者皮肤上切开一个小口，将Port置管插入血管中，并进行固定。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进行测试和确认，确保Port置管的位置和功能正常。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确定安装位置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消毒和麻醉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置管过程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测试和确认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定期使用温和的肥皂和水清洁Port置管及其周围皮肤，并保持干燥。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注意异常情况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避免进行剧烈运动或过度弯曲Port置管，以免造成损伤。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如发现Port置管周围出现红肿、疼痛、分泌物等异常情况，应及时就医。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Port置管的日常维护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905" b="890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Port置管的定期检查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定期更换敷料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定期更换敷料，以保持Port置管周围皮肤的清洁和干燥。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检查Port置管情况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定期检查Port置管是否正常工作，包括导管通畅、无渗漏等情况。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监测并发症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定期监测患者情况，及时发现和处理任何可能的并发症，如感染、血栓形成等。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Port置管常见问题及处理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导管堵塞是Port置管中常见的问题之一，会导致药物无法正常输注。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导管堵塞可能是由于药物沉淀、血块堵塞或其他物质阻塞所致。处理方法包括使用生理盐水冲洗导管或使用导管通畅器进行疏通。在严重情况下，可能需要拔出导管。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导管堵塞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https://d.book118.com/998051122057006032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2024-09-09T22:25:37.886</cp:lastPrinted>
  <dcterms:created xsi:type="dcterms:W3CDTF">2024-09-09T14:25:37Z</dcterms:created>
  <dcterms:modified xsi:type="dcterms:W3CDTF">2024-09-09T14:25:39Z</dcterms:modified>
</cp:coreProperties>
</file>