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057A6D-3E7F-4FF4-81F3-A429CD75F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AFF29D-A3C4-4E20-8B43-F80BCA739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DFB844-0489-466A-88E5-810FEC309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48905A-5BF4-422C-AD0E-8138C0E95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DACDBB-6340-4991-AEE5-5EDC26E4D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AB3BD0-8E92-49E3-A164-17FCBD75E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8FD0C9-3FF6-46EE-AE2B-40E6EA949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0D89AD-FE9C-4913-B7A4-095DF593B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1DCA95-6762-4FFE-A1A9-E8E3A6005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415188-B703-4AC4-BF42-E7EA6B649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5E9F5C-89BE-4D62-8ECA-1C0CEAF4A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5113602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《月婴儿护理》ppt课件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婴儿护理基础知识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月婴儿护理要点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月婴儿常见问题及应对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安全防护与教育引导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案例分享与经验交流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婴儿护理基础知识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新生儿体温调节能力较差，需要注意保暖，维持适宜的室内温度。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新生儿呼吸系统尚未发育完全，需要注意保持呼吸道通畅，避免窒息风险。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新生儿消化系统较为脆弱，需要注意合理喂养，避免过度喂养或饥饿。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婴儿生理特点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新生儿对外界环境充满好奇，喜欢通过听觉和视觉来感知世界。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新生儿对母亲的气味和声音较为敏感，需要与母亲建立亲密关系。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新生儿逐渐形成自我意识，需要家长耐心陪伴和引导。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婴儿心理特点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新生儿需要充足的母乳或配方奶来满足营养需求。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随着月龄的增长，逐渐添加辅食，以保证营养的全面性。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注意补充维生素D和铁剂，以满足婴儿生长发育的需要。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婴儿营养需求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月婴儿护理要点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衣物选择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指甲护理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定期修剪指甲，避免抓伤自己。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保持皮肤清洁干燥，定期洗澡，涂抹润肤露，预防皮肤干燥和湿疹。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选择柔软、舒适、透气的衣服，避免过紧或过小的衣服。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确保环境安全，避免宝宝接触到危险物品和插座等。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679" b="1467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66" r="56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03" r="1880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994" r="399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喂养指导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鼓励母乳喂养，按需哺乳，保持乳汁充足。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选择适合宝宝的配方奶，注意奶量和喂养时间。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在医生或儿童保健医生的指导下逐步添加辅食。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保持奶瓶、奶嘴等饮食器具的清洁卫生。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母乳喂养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人工喂养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辅食添加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饮食卫生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建立规律的睡眠习惯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睡眠环境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安抚技巧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解决睡眠问题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睡眠指导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制定固定的睡眠时间和起床时间，培养良好的睡眠习惯。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创造安静、舒适、温度适宜的睡眠环境，避免强光和噪音。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使用适当的安抚技巧，如轻拍、摇晃或使用安抚巾等。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如果宝宝有睡眠问题，如夜惊、夜啼等，家长应及时寻求医生的帮助。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口腔卫生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排便习惯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卫生习惯教育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卫生习惯培养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3100" r="310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4890" b="489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6817" r="681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经常洗手，避免病从口入。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在医生的指导下使用合适的口腔清洁用品。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培养定时排便习惯，保持屁屁干爽清洁。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通过故事、儿歌等形式向宝宝传递卫生习惯的重要性。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月婴儿常见问题及应对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了解原因，耐心安抚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月婴儿哭闹是常见的现象，可能是由于饥饿、尿布潮湿、困倦等原因。家长应首先观察并尝试确定宝宝哭闹的原因，然后采取相应的措施，如喂奶、更换尿布或安抚宝宝，使宝宝感到舒适和安全。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哭闹问题及应对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创造安静环境，避免刺激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婴儿的神经系统尚未完全发育，容易受到外界刺激的影响。家长应尽量为宝宝创造一个安静、舒适的环境，避免过度刺激和噪音。在宝宝哭闹时，可以尝试使用白噪声（如洗衣机、吹风机等声音）来分散宝宝的注意力，缓解哭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哭闹问题及应对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https://d.book118.com/998051136025006035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2024-09-13T20:56:28.889</cp:lastPrinted>
  <dcterms:created xsi:type="dcterms:W3CDTF">2024-09-13T12:56:28Z</dcterms:created>
  <dcterms:modified xsi:type="dcterms:W3CDTF">2024-09-13T12:56:31Z</dcterms:modified>
</cp:coreProperties>
</file>