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FB9937-A662-4DB7-870B-B5E1322D47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491247-CF7D-43D1-B906-6BECD93FA7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AF7CDC-972F-4D34-AE25-C6389212C2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B2E4D5-5D73-4AE3-81E5-D7BEBC0447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1A54B64-F887-4912-BAB3-F6A6D85831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D771C1C-82AD-4EC4-B9EE-5EAE8C21AB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6127ADD-2523-4D53-8079-ED1BC6B85E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ED155B-2DA8-4ECC-B38D-D2A563501E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F42D77-9910-46A0-B5B6-846B1A8072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21BE81-39C3-4C23-BE60-7B0BB1F40F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AA15A4-9724-4710-828D-88FFF05142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8054050125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智能传动技术在工业自动化中的应用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智能传动技术在工业自动化中的应用场景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智能传动技术的关键技术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智能传动技术的优势与挑战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智能传动技术的未来发展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7463" r="2746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智能传动技术是一种集成了传感器、微处理器、电力电子和先进控制策略的传动系统技术。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具有高精度、高效率、高可靠性和可远程监控与维护的特点。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智能传动技术的定义与特点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智能传动技术能够实现精确的速度和转矩控制，从而提高生产效率。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通过优化电机和传动系统的运行，智能传动技术可以有效降低能耗。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降低能耗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875" r="16875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250" r="122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智能传动技术具备故障预警和诊断功能，有助于提前发现并处理设备故障。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提升设备可靠性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智能传动技术在工业自动化中的重要性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未来智能传动技术将更加注重集成化和模块化设计，以提高设备的互换性和维护性。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集成化与模块化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智能化与网络化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50" r="166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高效化与绿色化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随着物联网技术的发展，智能传动技术将更加注重智能化和网络化功能，实现远程监控和维护。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为了满足日益严格的环保要求，智能传动技术将不断追求高效化和绿色化发展。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智能传动技术的发展趋势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智能传动技术在工业自动化中的应用场景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61268" y="119793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65729" y="1205454"/>
            <a:ext cx="2584705" cy="25210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46028" y="119327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0000"/>
          </a:blip>
          <a:srcRect l="15693" r="15693"/>
          <a:stretch>
            <a:fillRect/>
          </a:stretch>
        </p:blipFill>
        <p:spPr>
          <a:xfrm>
            <a:off x="1415276" y="1289262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95406" y="4001686"/>
            <a:ext cx="10658475" cy="2038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请输入您的内容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alphaModFix amt="70000"/>
          </a:blip>
          <a:srcRect t="6519" b="6519"/>
          <a:stretch>
            <a:fillRect/>
          </a:stretch>
        </p:blipFill>
        <p:spPr>
          <a:xfrm>
            <a:off x="4855037" y="1276410"/>
            <a:ext cx="2433158" cy="2364134"/>
          </a:xfrm>
          <a:prstGeom prst="ellipse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alphaModFix amt="70000"/>
          </a:blip>
          <a:srcRect l="15702" r="15702"/>
          <a:stretch>
            <a:fillRect/>
          </a:stretch>
        </p:blipFill>
        <p:spPr>
          <a:xfrm>
            <a:off x="8349233" y="1271082"/>
            <a:ext cx="2433158" cy="2364134"/>
          </a:xfrm>
          <a:prstGeom prst="ellipse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智能传动技术在工业自动化中的应用场景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智能传动技术的关键技术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智能控制技术是智能传动技术的核心，它能够实现自动化控制和优化，提高生产效率和降低能耗。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智能控制技术利用人工智能、机器学习等技术，对传动系统进行实时监测和控制，根据生产需求和系统状态自动调整参数，实现最优化的运行状态。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智能控制技术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传感器技术是智能传动技术的关键组成部分，它能够实时监测系统的运行状态和参数，为智能控制提供数据支持。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传感器技术包括各种类型的传感器，如温度、压力、速度等传感器，能够实时监测传动系统的各项参数，并将数据传输给控制系统进行分析和处理。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传感器技术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https://d.book118.com/998054050125006046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2024-09-27T20:00:14.044</cp:lastPrinted>
  <dcterms:created xsi:type="dcterms:W3CDTF">2024-09-27T12:00:14Z</dcterms:created>
  <dcterms:modified xsi:type="dcterms:W3CDTF">2024-09-27T12:00:16Z</dcterms:modified>
</cp:coreProperties>
</file>