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3268D9-2E76-49F7-9771-73C29A8D7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879921-493D-48CE-A841-F39CADF529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345ECA-34FF-42A3-9487-A0B35AB4A9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B77EB0-7AA2-4D5B-91AC-0F9B78580E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751332-3458-4BC6-B51D-A79BFDCF97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4C3478-B6A3-4257-B77E-16F63DBAD9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E7B026-2DC7-418C-B0B2-8D37189C9C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49CD94-B3DF-4964-BE38-DDCBFD6994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21E6D3-D34A-4D7C-8F3D-0B9F14CF57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E0774B-EB0B-44CA-B434-0BDFEFC0BC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D8FD4B-44AD-4B1A-9019-15F323A13B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5510610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2024-01-31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中考英语专题复习培训文言文阅读考点总结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Introduction</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Overview of Classic Chinese Reading Test Points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Summary of Vocabulary and Grammar Test Points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Improving reading comprehension skills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Translation and Writing Ability Development</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Simulation test exercise and analysis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Summary and Outlook</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Introduction</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Purpose</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To test students' ability to read and understand classical Chinese texts, and to evaluate their master of relevant knowledge and skills</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Background</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Classical Chinese is an important part of Chinese culture and history, and is also a valuable resource for language learning and literary recommendation The special review and training of English for the middle school entrance examination aims to improve students' language proficiency and cultural literacy by including classical Chinese in the examination</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Purpose and background</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The review covers a wide range of classical Chinese texts, including poetry, rose, and other literary genres</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Scope</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The review focuses on key vocabulary, graphical structures, rhetorical devices, and literary styles of typical Chinese texts In addition, it also covers relevant historical and cultural background information to help students better understand the texts</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Content</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Review scope and content</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Overview of Classic Chinese Reading Test Points</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Focus on basic language skills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Examination points of test students' understanding of basic language concepts such as vocabulary, grammar, and sentence structure</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042" r="170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Emphasis on comprehension</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Reading comprehension is a key component, assessing students' ability to understand and analyze classical Chinese texts</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Integration of cultural knowledge</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Examination points may also include questions related to cultural knowledge and historical background, requiring students to have a certain level of cultural literacy</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Distribution and characteristics of examination points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Multiple choice questions: These are common in reading comprehension sections, testing students' ability to identify correct answers from a set of options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Translation and interpretation: Students may be asked to translate or interpret certain senses or passes from classical Chinese into modern Chinese, or vice verse</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Analysis and comparison: Questions may require students to compare and analyze different texts or passes, identifying similarities and differences in style, theme, or content</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Essay writing: In some cases, students may be required to write an essay based on their understanding of a typical Chinese text, demonstrating their ability to synthesize information and express their ideas clearly</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question types and problem solving techniques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Familiarize yourself with the exam format and requirements: Understanding the structure and content of the exam will help you prepare more effectively</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Develop a study plan: Create a realistic study schedule that allows you to cover all the necessary materials while also leaving time for revision and practice</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Practice with sample questions: Solving sample questions or past exam papers will help you to familiarize yourself with the types of questions you may encounter and how to approach them</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Seek help if needed: If you accountant studies or have questions about the material, don't be hesitant to seek help from your teacher or classes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Exam preparation strategies and suggestions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Summary of Vocabulary and Grammar Test Points</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Commonly used characters and words</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Master the basic characters and words frequently appearing in classical Chinese, including but not limited to nouns, verbs, objectives, and advertisements</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Idioms and uses</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Understand the meanings and uses of common idols, uses, and sayings in classical Chinese, and be able to recognize and interpret them in context</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Phrases and settlements</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Familiarize yourself with common phrases, settlements, and fixed expressions in classical Chinese, and learn to use them correctly in sentences</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Important vocabulary and phrases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Sentence structure</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Analyze the structure of senses in classical Chinese, including subject predicate relationships, verb object relationships, attribute head relationships, etc</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Word order and function words</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Understand the word order rules and function words commonly used in classical Chinese, such as positions, connections, and particles, and learn to identify their roles and uses in presence</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Rhetorical devices</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Recognize and interpret rhetorical devices commonly used in classical Chinese, such as methodology, size, personality, and parallelism, and understand their effects on presence means and expression</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Grammar structure analysis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953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FFFFFF">
                    <a:alpha val="100000"/>
                  </a:srgbClr>
                </a:solidFill>
                <a:latin typeface="Microsoft Yahei"/>
                <a:ea typeface="Microsoft Yahei"/>
                <a:cs typeface="Microsoft Yahei"/>
              </a:rPr>
              <a:t>Literary style and language features: Recommend the literary style and language features of classical Chinese by analyzing stylistic example sentences from common literary works or historical documents</a:t>
            </a:r>
          </a:p>
        </p:txBody>
      </p:sp>
      <p:sp>
        <p:nvSpPr>
          <p:cNvPr id="5" name="AutoShape 5"/>
          <p:cNvSpPr/>
          <p:nvPr/>
        </p:nvSpPr>
        <p:spPr>
          <a:xfrm>
            <a:off x="4429171" y="1338101"/>
            <a:ext cx="3333658" cy="4953000"/>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24504"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alpha val="100000"/>
                  </a:srgbClr>
                </a:solidFill>
                <a:latin typeface="Microsoft Yahei"/>
                <a:ea typeface="Microsoft Yahei"/>
                <a:cs typeface="Microsoft Yahei"/>
              </a:rPr>
              <a:t>Emotional expression and artistic concept: Understand how emotions and artistic concepts are expressed through language in classical Chinese by analyzing the emotional tones, images, and symbols used in example sentences</a:t>
            </a:r>
          </a:p>
        </p:txBody>
      </p:sp>
      <p:sp>
        <p:nvSpPr>
          <p:cNvPr id="8" name="AutoShape 8"/>
          <p:cNvSpPr/>
          <p:nvPr/>
        </p:nvSpPr>
        <p:spPr>
          <a:xfrm>
            <a:off x="8118788" y="1338101"/>
            <a:ext cx="3333658" cy="4953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4120"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alpha val="100000"/>
                  </a:srgbClr>
                </a:solidFill>
                <a:latin typeface="Microsoft Yahei"/>
                <a:ea typeface="Microsoft Yahei"/>
                <a:cs typeface="Microsoft Yahei"/>
              </a:rPr>
              <a:t>Cultural annotations and historical backgrounds: Explore the cultural annotations and historical backgrounds reflected in classical Chinese example sentences, including traditional values, historical events, and cultural customs</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Recommendation of typical example sentences</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04</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Improving reading comprehension skills</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https://d.book118.com/998055106101006040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2024-09-19T03:48:33.492</cp:lastPrinted>
  <dcterms:created xsi:type="dcterms:W3CDTF">2024-09-18T19:48:33Z</dcterms:created>
  <dcterms:modified xsi:type="dcterms:W3CDTF">2024-09-18T19:48:35Z</dcterms:modified>
</cp:coreProperties>
</file>