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8E7E4-181D-4649-90EC-A07E781AB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B878D-F50C-4F36-9047-253AF16CD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D6204-31A4-4DDA-B5AA-4898A8585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643AC-95A1-4591-BFC6-2358FB05B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509D09-90B8-4F32-86FC-22C186DCC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90F8F9-6989-42CB-BD59-61BE0F60A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73EECE-EAE7-49EC-8701-74C7049F3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81499-042D-49D9-BC57-A42E3FA3C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33598-D23C-4B18-A7E4-08525D802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F2592-5636-428A-A1CC-30155FCA8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BDFDE-E24E-43C7-A877-A8ADA1C7B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561020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建筑公司技术部的年终总结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团队协作与沟通效果评估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个人能力提升及培训成果展示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存在问题分析及改进措施汇报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成功完成多个高端商业综合体的设计与施工，包括大型购物中心、五星级酒店等。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高端商业综合体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公共设施项目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住宅小区开发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积极参与公共设施建设，如图书馆、博物馆、剧院等，提升城市文化品质。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完成多个住宅小区的规划、设计与建设，提供优质的居住环境。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本年度完成项目概述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关键技术难题突破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超高层建筑设计技术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成功掌握超高层建筑的结构设计、抗震技术等，确保项目的安全性与稳定性。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绿色建筑技术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在建筑设计中广泛应用绿色建筑技术，如太阳能利用、雨水收集等，提高建筑的环保性能。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智能化建筑系统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研发并应用智能化建筑系统，包括楼宇自控、智能家居等，提升建筑的舒适度和便捷性。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在建筑新材料、新工艺等方面取得重要创新成果，提高施工效率和质量。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创新研发成果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积极申请相关专利，保护公司的知识产权，提升核心竞争力。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专利申请与保护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加强与国内外同行之间的交流与合作，共同推动建筑行业的发展与进步。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行业交流与合作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创新能力提升及专利申请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问题反馈与改进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针对客户反馈的问题，及时进行改进和优化，提高客户满意度和忠诚度。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市场拓展与品牌建设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凭借优秀的业绩和口碑，成功拓展市场份额，提升公司品牌知名度和影响力。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通过客户满意度调查发现，客户对公司的服务质量和专业水平给予高度评价。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团队协作与沟通效果评估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通过定期的内部会议和讨论，我们不断优化工作流程，确保项目从概念到实施的顺利推进。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鼓励团队成员进行专业技能的交流和分享，通过定期的培训和研讨会，提升整体技术水平。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积极营造开放、包容、互助的协作氛围，使团队成员能够积极主动地分享知识和经验。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协作氛围营造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部门内部协作情况总结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在项目初期，我们与设计部门紧密合作，明确技术需求和实施细节，确保项目的顺利进行。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与设计部门紧密合作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在项目推广阶段，我们与市场部门协同工作，提供技术支持和解决方案，确保产品的市场竞争力。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与市场部门协同工作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在项目实施过程中，我们与采购部门保持有效沟通，确保所需材料和设备的及时供应，保障项目的进度和质量。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与采购部门有效沟通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跨部门沟通合作案例分析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设立合理的激励机制，鼓励团队成员积极创新、勇于担当，提高团队的战斗力和向心力。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举办团建活动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通过定期的团建活动，增强团队成员之间的了解和信任，提高团队的凝聚力。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强化团队文化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积极培育和弘扬团队文化，使团队成员形成共同的价值观和目标追求，增强团队的认同感和归属感。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147" b="114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542" r="15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团队凝聚力提升举措汇报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进一步完善团队协作机制，明确各部门之间的职责和协作方式，确保项目的顺利推进。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完善协作机制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针对团队成员的技能短板，制定个性化的培训计划，提高团队的整体技能水平。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加强技能培训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继续深化与其他部门的合作，形成更加紧密、高效的协作关系，共同推动公司的发展。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深化跨部门合作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下一年度团队协作计划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个人能力提升及培训成果展示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https://d.book118.com/998056102005006033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2024-09-10T18:49:02.942</cp:lastPrinted>
  <dcterms:created xsi:type="dcterms:W3CDTF">2024-09-10T10:49:02Z</dcterms:created>
  <dcterms:modified xsi:type="dcterms:W3CDTF">2024-09-10T10:49:05Z</dcterms:modified>
</cp:coreProperties>
</file>