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449F76-D22D-4F2A-8E86-C6BEDB923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1811E-1645-44FF-8E0C-AC9EDAA4F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5A9BD1-EAFB-401F-9947-46C1622F2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8DEC60-28D6-44E0-963B-95BA28981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D560C3-115B-48C8-8441-28950CDA7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0D97BA-DB8A-4861-B01A-509BC4190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E58A28-9E60-438E-A3C4-82135E4BE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46DC3C-EAAE-4E3B-8136-1A498CA4F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3C8F7D-4588-4CFA-9509-A61C97920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D0DCA5-B4A7-4F9C-8F87-A9BBDA72E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4D0B67-E8A8-4A9C-9607-3A88DF300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5707411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804132" y="785914"/>
            <a:ext cx="7746331" cy="1834527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慢性病防治与管理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8681" y="1552432"/>
            <a:ext cx="2025156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3860212" y="1095804"/>
            <a:ext cx="5156086" cy="4666392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慢性病防治策略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慢性病管理方法与手段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政策法规在慢性病防治中的作用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社会支持网络在慢性病防治中的意义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科技创新在慢性病防治中的应用前景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慢性病是指不构成传染、具有长期积累形成疾病形态损害的疾病的总称。一旦防治不及，会造成经济、生命等方面的危害。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根据世界卫生组织的分类，慢性病主要包括心脑血管疾病、癌症、慢性呼吸系统疾病和糖尿病等四大类。此外，还包括慢性肝病、慢性肾病、自身免疫性疾病等。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慢性病的发病原因复杂多样，包括遗传、环境、生活方式等多种因素。其中，不良的生活方式是导致慢性病发生的重要原因之一。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慢性病的危险因素包括高血压、高血脂、高血糖、肥胖、吸烟、饮酒、缺乏运动、不合理膳食、精神压力等。这些危险因素长期作用于人体，容易导致慢性病的发生和发展。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随着我国经济社会的快速发展和人口老龄化进程的加快，慢性病的发病率和死亡率呈逐年上升趋势。慢性病已成为我国居民健康的主要威胁之一，给个人、家庭和社会带来了沉重的负担。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在全球范围内，慢性病也是导致死亡和残疾的主要原因之一。不同国家和地区的慢性病流行情况和防治策略存在差异，但共同面临着加强慢性病防治和管理的挑战。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国内外现状分析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慢性病防治策略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689" b="1168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337" b="123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一级预防：健康教育与促进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开展健康知识普及活动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通过宣传册、讲座、健康咨询等方式，向公众普及慢性病防治知识，提高居民健康素养。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倡导健康生活方式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积极推广合理膳食、适量运动、戒烟限酒、心理平衡等健康生活方式，降低慢性病危险因素。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实施健康干预措施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针对高危人群，采取个性化健康干预措施，如定期体检、健康指导等，以降低发病风险。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通过定期筛查，早期发现潜在患者或高危人群，为后续干预和治疗提供依据。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加强慢性病筛查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及时诊断和治疗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开展患者管理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625" r="5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对确诊的慢性病患者，提供及时、有效的治疗，控制病情发展，减少并发症的发生。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建立慢性病患者档案，实施定期随访和评估，确保患者得到持续、规范的管理和治疗。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二级预防：早期发现与干预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推动社会参与和支持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鼓励社会各界参与慢性病防治工作，为患者提供更多的社会支持和关爱。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促进康复和自我管理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为患者提供康复指导和培训，帮助患者掌握自我管理技能，提高生活质量。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加强长期照护服务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为需要长期照护的患者提供医疗、护理、心理等多方面的支持和服务。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三级预防：康复与长期照护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慢性病管理方法与手段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培养患者自我监测能力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教会患者如何监测自身病情，如测量血压、血糖等，以便及时调整治疗方案。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促进患者生活方式改变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指导患者改善饮食、增加运动、戒烟限酒等，以控制病情发展。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提高患者对慢性病的认识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通过健康教育，使患者了解慢性病的病因、症状、治疗及预防等方面的知识。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8211" r="8211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患者自我管理教育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协助患者改善家庭生活环境，减少慢性病危险因素，如保持室内空气流通、降低室内噪音等。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4750" b="14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家庭环境改善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鼓励家庭成员参与患者的照顾和管理，提供情感支持和生活帮助，减轻患者的心理压力。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家庭成员支持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对患者及其家庭成员进行健康教育，提高他们对慢性病的认识和应对能力。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家庭健康教育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家庭参与式管理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https://d.book118.com/998057074117006034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2024-09-13T07:04:35.207</cp:lastPrinted>
  <dcterms:created xsi:type="dcterms:W3CDTF">2024-09-12T23:04:35Z</dcterms:created>
  <dcterms:modified xsi:type="dcterms:W3CDTF">2024-09-12T23:04:37Z</dcterms:modified>
</cp:coreProperties>
</file>