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A2FE0-8135-42BA-B3B3-11833EDAF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7A03B-BE47-4E01-966C-4F235AE1A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BB4D-4D11-4AFB-ADEC-F837CBFA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592F4-7D01-4956-9A3B-A57DAFFF1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0918D-CBB6-4E70-8816-87F672536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31FD50-B8B1-44C8-ACFB-F0A3D6A15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4F0F5-89BE-4C3C-9865-BFAF7137F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A40AE-18AA-42AC-A8E1-4CD19CCE4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E94DA-F17E-486F-828F-D0E423135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90285-E4EB-4606-AA1E-A351A6D7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94C9A-EF8B-439F-9FA5-EEEC21173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6302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绿色能源行业的可持续发展模式探讨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绿色能源行业现状及发展趋势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可持续发展模式在绿色能源行业中的应用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绿色能源技术创新与产业升级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绿色金融对绿色能源行业可持续发展的支持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73" b="122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能源危机与环境问题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随着全球能源需求的不断增长，传统化石能源的枯竭和环境污染问题日益严重，绿色能源的发展成为解决能源危机和环境问题的关键。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绿色能源行业的兴起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近年来，绿色能源行业得到了快速发展，包括太阳能、风能、水能、生物质能等，成为推动全球能源转型的重要力量。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可持续发展的重要性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绿色能源行业的发展需要遵循可持续发展的原则，确保在满足能源需求的同时，保护生态环境、促进经济社会可持续发展。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本报告旨在探讨绿色能源行业的可持续发展模式，分析当前面临的挑战和机遇，提出推动绿色能源行业可持续发展的政策建议。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本报告将涵盖太阳能、风能、水能、生物质能等主要绿色能源领域，分析各行业的发展现状、趋势及挑战，并重点关注政策、技术、市场等方面的因素。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绿色能源行业现状及发展趋势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国际绿色能源行业发展迅速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近年来，随着全球气候变化和环境问题日益严重，国际社会对绿色能源的关注度不断提高，风能、太阳能、水能等可再生能源在全球范围内得到广泛应用。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中国绿色能源行业蓬勃发展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中国政府高度重视绿色能源发展，通过一系列政策扶持和技术创新，推动绿色能源产业实现跨越式发展，成为全球绿色能源领域的重要力量。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国内外绿色能源行业发展现状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62" r="12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政策扶持推动绿色能源发展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各国政府纷纷出台政策法规，对绿色能源产业给予财政、税收、金融等方面的扶持，降低绿色能源的开发成本，提高其市场竞争力。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环保法规促使企业转向绿色能源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随着环保法规的日益严格，高污染、高能耗的传统能源企业面临越来越大的压力，越来越多的企业开始转向绿色能源领域寻求可持续发展。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政策法规对绿色能源行业的影响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未来绿色能源行业的竞争将更加激烈，技术创新将成为企业赢得市场的关键。高效、低成本、环保的技术将成为绿色能源发展的主要方向。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绿色能源技术创新将成为核心竞争力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随着可再生能源技术的不断成熟和成本的降低，未来能源供应将呈现多元化的趋势，风能、太阳能、水能、生物质能等多种绿色能源将共同支撑人类社会的可持续发展。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多元化能源供应体系将逐步形成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可持续发展模式在绿色能源行业中的应用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通过技术创新和工艺优化，提高绿色能源生产过程中的资源利用效率，减少资源浪费。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资源高效利用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废弃物资源化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58" r="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产业协同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将绿色能源生产过程中产生的废弃物进行回收、再利用，形成资源闭环，降低环境负荷。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实现绿色能源产业与其他产业的协同发展，形成资源共享、废弃物互用的循环产业链。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循环经济理念在绿色能源行业中的实践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加大清洁能源比重，降低化石能源消耗，从源头上减少碳排放。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能源结构调整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采用先进的节能技术和设备，提高绿色能源生产效率，降低能源消耗和排放。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18" r="1071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58" r="12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研发和应用碳捕集与封存技术，将生产过程中产生的二氧化碳进行捕集并安全封存，避免其排入大气。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碳捕集与封存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低碳经济在绿色能源行业中的推广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https://d.book118.com/998063020007006036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2024-09-15T03:52:56.378</cp:lastPrinted>
  <dcterms:created xsi:type="dcterms:W3CDTF">2024-09-14T19:52:56Z</dcterms:created>
  <dcterms:modified xsi:type="dcterms:W3CDTF">2024-09-14T19:52:58Z</dcterms:modified>
</cp:coreProperties>
</file>