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E43BE5-D8DD-40F1-B3CA-5E1B69615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3334F7-60EE-4A98-A396-65ADABD240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F551E9-15AB-4BFA-9CF5-D197F9055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A37735-D85E-46F3-8F84-81CC05AD3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7C700B-1CB1-4557-B1E8-D3526C58A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AF58B6-A8EE-46A6-AB2F-2A6E8164F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E5BFDA-993F-4C93-858E-87912A0F1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290C5B-8D4F-4710-8502-6A2021D0A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E0DA33-DEC2-44E4-8B03-AE1093C5B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C67908-8596-4872-BE5A-F70DE3395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560AC2-A656-4A90-93DC-D49BA74C6C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6302312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专业技术人员团队合作能力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2024-01-19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团队合作能力概述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专业技术人员沟通协作技巧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团队建设活动与培训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激励机制在团队合作中应用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评估及改进专业技术人员团队合作能力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案例分析与经验分享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团队合作能力概述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指在专业领域内，技术人员能够与他人协作，共同完成任务和解决问题的能力。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在复杂多变的工作环境中，单打独斗往往难以应对各种挑战，团队合作能力对于提高工作效率、促进创新以及应对变革至关重要。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团队合作能力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具备扎实的专业知识和技能，能够独立完成任务。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技术能力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沟通能力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协作精神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能够清晰、准确地表达自己的想法和意见，善于倾听他人的观点，寻求共识。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愿意与他人合作，共同解决问题，追求团队的整体成功。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专业技术人员需求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团队角色与职责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负责协调团队成员的工作，确保项目的顺利进行。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负责具体任务的执行，需要与其他成员紧密合作，确保工作的质量和效率。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为团队提供必要的资源和支持，协助团队成员解决问题。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提出新的想法和解决方案，推动团队的创新和发展。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领导者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执行者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支持者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创新者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专业技术人员沟通协作技巧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 panose="020f0502020204030204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5228" r="1522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698" b="6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有效沟通技巧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明确沟通目标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在沟通之前，明确沟通的目的和预期结果，有助于使沟通更加高效。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选择合适的沟通方式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根据沟通对象和情境，选择最合适的沟通方式，如面对面交流、电话、电子邮件等。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用词准确、简洁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使用专业术语，避免歧义和误解，同时尽量简洁明了地表达自己的观点。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尊重他人的观点和意见，以开放的心态倾听他人的想法。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833" r="383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542" r="1354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1375" r="113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保持开放心态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通过点头、微笑、重复对方说的话等方式，给予积极的反馈，鼓励对方表达更多想法。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积极反馈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努力理解对方的观点、需求和利益，以便更好地达成共识和合作。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深入理解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倾听与理解他人观点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与团队成员一起分析问题，明确问题的性质和影响，共同找出解决方案。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共同分析问题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根据团队成员的专业技能和特长，合理分配任务和责任，确保问题得到有效解决。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分工合作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417" r="15417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125" r="19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在解决问题的过程中，保持及时跟进和反馈，确保团队成员之间的信息畅通，及时调整解决方案。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及时跟进和反馈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协作解决问题方法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团队建设活动与培训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团队分享会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鼓励团队成员分享个人成长经历、工作心得等，促进彼此了解和信任。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团队目标设定与达成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共同设定团队目标，并通过奖励机制激励团队成员努力达成目标，增强团队凝聚力。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团建活动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组织各类有趣的团建活动，如户外拓展、团队烧烤、文艺演出等，增强团队成员之间的互动和默契。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增强团队凝聚力活动设计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领导力培训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培养团队成员的领导力和组织协调能力，使其能够更好地担任更高层次的职责。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沟通技巧培训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通过讲解、案例分析等方式，提高团队成员的沟通技巧和协作能力。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冲突解决培训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教授团队成员如何有效处理冲突和分歧，促进团队内部的和谐与稳定。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提升团队协作能力培训项目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https://d.book118.com/998063023124006043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2024-09-23T13:43:40.118</cp:lastPrinted>
  <dcterms:created xsi:type="dcterms:W3CDTF">2024-09-23T05:43:40Z</dcterms:created>
  <dcterms:modified xsi:type="dcterms:W3CDTF">2024-09-23T05:43:42Z</dcterms:modified>
</cp:coreProperties>
</file>