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2852C-B484-4BB1-889E-2EF83C152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29621-B8BA-4C99-BCF2-5143EFC7F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38DCF-50EC-4097-B3EE-F9DE95F7E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B5C5D-CA86-48AD-B23B-A5FC52033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7153E-312A-484F-B97D-4FDBC8E49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22B1A2-EABA-45E4-8B03-922A50A23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60A8E6-8DC4-4CB7-8D97-D3FFD234A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FFBBD-0D7E-40BC-BAE3-7D5FA8550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3D0E6-D632-4D87-93FD-6BF2D500F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A54DC-C1B3-4288-A26D-798920C12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59864-B2AC-4F4A-BAEE-EC96D42F1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65073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护理组长竞争演讲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竞选护理组长的动机与愿景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护理组长的工作职责与能力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竞选优势与承诺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结语与感谢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61" r="329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具备扎实的护理学理论基础，为担任护理组长提供了专业保障。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护理专业本科毕业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通过不断学习和进修，掌握最新的护理知识和技能，以提升团队的专业水平。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继续教育与培训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8" b="1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具备丰富的临床护理经验，熟悉各种疾病的护理流程和操作规范。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在工作中注重团队协作，具备良好的组织协调和沟通能力，能够带领团队高效完成工作任务。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团队合作与领导能力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多年护理经验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责任心与奉献精神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对待工作认真负责，愿意为患者提供优质的护理服务，具有高度的奉献精神。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耐心与细心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善于倾听患者需求，关注细节，能够为患者提供贴心、细致的护理关怀。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竞选护理组长的动机与愿景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对护理工作充满热情，希望通过担任护理组长更好地服务于患者。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热爱护理事业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375" b="15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292" r="2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希望通过担任护理组长，不断提升自己的专业技能和管理能力。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希望通过担任护理组长，实现自我价值，为医院的发展做出贡献。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为什么竞选护理组长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11" b="98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对护理组长的理解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护理组长的职责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负责护理团队的日常管理、培训和考核，确保护理质量和工作效率。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护理组长的能力要求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具备良好的组织协调能力、沟通能力和团队合作精神。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护理组长与团队的关系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作为团队的领导者和协调者，要关注团队成员的成长和发展，营造积极向上的工作氛围。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关注员工成长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未来的工作愿景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4339" r="3433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412" r="194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通过加强培训和考核，提高护理团队的专业技能和服务水平。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不断优化护理工作流程，提高工作效率，减轻护士的工作负担。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关注团队成员的成长和发展，提供更多的培训和学习机会。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加强团队内部的沟通和协作，提升团队凝聚力和向心力。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护理组长的工作职责与能力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https://d.book118.com/998065073012006044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2024-09-23T22:10:14.717</cp:lastPrinted>
  <dcterms:created xsi:type="dcterms:W3CDTF">2024-09-23T14:10:14Z</dcterms:created>
  <dcterms:modified xsi:type="dcterms:W3CDTF">2024-09-23T14:10:16Z</dcterms:modified>
</cp:coreProperties>
</file>