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30A34-02B9-4E48-8CD3-2E3E3262D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39E6C-871D-466B-BEAB-B5B24EE03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E3183-6668-466B-A69F-9A74B14FF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A1116-2035-43BF-9576-4F8C69189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670006-8229-41E8-BBE2-85D22123D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81F286-F711-4B9F-AE5E-9314B338E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5F7230-5F10-4AD6-93D1-CED4450D1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5BF52-B6DD-4F49-B110-FE621EC09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7ACE2-922F-4076-BF22-9108D2E64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B78D2-3DA4-43CF-80F4-94F2FB033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E293E-A7BD-4A53-A40E-64593AAF5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65073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人物形象的塑造与读者身份认同的关系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2884138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读者身份认同概念解析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人物形象塑造与读者身份认同关系研究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2884138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实证研究：以某作品为例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跨文化传播视角下人物形象塑造策略建议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文学作品中的人物形象塑造是艺术创作的核心任务之一，对于传达作者意图、展现社会风貌和引领读者思考具有重要作用。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读者在阅读过程中，往往会通过对人物形象的认同来产生情感共鸣，进而理解作品主题和作者观点。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006" b="1600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因此，研究人物形象的塑造与读者身份认同的关系，对于揭示文学作品的内在魅力、提高读者的阅读体验和理解能力具有重要意义。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通过分析文学作品中的人物形象塑造手法，探讨其与读者身份认同的内在联系，为文学创作和阅读提供理论支持和实践指导。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采用文献研究法、文本分析法、问卷调查法等，对文学作品中的人物形象进行深入剖析，并结合读者反馈来揭示其与读者身份认同的关系。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第二部分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对文学作品中的人物形象塑造手法进行概述，包括外貌描写、性格刻画、行为表现等方面。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第一部分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阐述研究背景和意义，明确研究目的和方法，介绍论文的整体结构。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第三部分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分析人物形象塑造与读者身份认同的内在联系，探讨如何通过人物形象来引发读者的情感共鸣和身份认同。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第五部分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总结研究成果，提出对文学创作和阅读的启示和建议。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第四部分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结合具体文学作品和读者反馈，对人物形象塑造与读者身份认同的关系进行实证研究。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人物形象是指文学作品中通过作者的描写和塑造，呈现出来的具有鲜明个性和思想特征的人物。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根据人物在作品中的地位和作用，可以分为主要人物和次要人物；根据人物的性格特征，可以分为正面人物和反面人物；根据人物的性别、年龄、身份等，可以分为不同类型的人物形象。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6254" r="162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通过对外貌特征的刻画，揭示人物的性格、身份和命运。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外貌描写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通过对人物语言的描绘，表现人物的思想、情感和个性。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语言描写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通过对人物动作的描绘，展现人物的性格特征和行为方式。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动作描写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通过对人物内心的描绘，揭示人物的思想、情感和内心世界。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心理描写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塑造方法与技巧探讨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作者通过外貌、语言、动作和心理等多方面的描写，成功塑造了一个具有鲜明个性的贵族公子形象，使读者对其产生了深刻的印象和认同。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《红楼梦》中贾宝玉的形象塑造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作者通过对其身世的叙述和性格的刻画，成功塑造了一个忠勇正直、被逼反抗的英雄形象，引起了读者的共鸣和同情。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《水浒传》中林冲的形象塑造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作者通过对其生活经历和性格特征的描绘，成功塑造了一个勤劳善良、命运多舛的人力车夫形象，使读者对其产生了深刻的同情和关注。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《骆驼祥子》中祥子的形象塑造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读者身份认同概念解析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身份认同是指个体对自我身份的确认和对所属群体的归属感。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在文学阅读中，读者身份认同是指读者通过阅读过程中对人物形象的感知和理解，进而在情感、价值观等方面产生共鸣，将自我投射到人物身上，形成一种身份上的认同感。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身份认同定义及内涵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76" r="1947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读者在阅读过程中会不自觉地代入自己的情感、经历和价值观，从而影响对人物形象的认知和评价。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读者的心理特征如情感倾向、认知风格等也会影响其对人物形象的认同程度。例如，情感丰富的读者更容易与人物产生共鸣，而理性冷静的读者则更注重对人物形象的客观分析。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读者心理特征剖析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文学作品本身的因素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作品的主题、情节、人物形象塑造等都会影响读者的身份认同。例如，作品中的人物形象越鲜明、立体，越容易引起读者的共鸣和认同。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读者自身的因素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读者的年龄、性别、文化背景等都会影响其对人物形象的认同。例如，同龄读者更容易理解并认同同龄人物的心路历程和行为选择。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社会文化环境的因素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社会文化环境对读者的价值观念、审美标准等产生深远影响，进而影响读者对人物形象的认同。例如，在某些文化背景下，勇敢、智慧等品质被视为英雄人物的重要特征，这也会影响读者对这类人物的认同程度。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https://d.book118.com/998065073100006037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2024-09-17T13:15:22.452</cp:lastPrinted>
  <dcterms:created xsi:type="dcterms:W3CDTF">2024-09-17T05:15:22Z</dcterms:created>
  <dcterms:modified xsi:type="dcterms:W3CDTF">2024-09-17T05:15:25Z</dcterms:modified>
</cp:coreProperties>
</file>