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DBA2F-DDB2-429F-A48C-805A17E4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34E66-79E4-4550-8EE5-D30D44C68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1B5F8-1E77-43A4-8FAA-69ED6B29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C2C1D-52C0-438F-9DF4-022705E0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40D36-74B0-4035-8C49-C0A2C89AC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F58DDA-22DF-4375-BD4F-22DE98217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6FE980-833D-4CBC-882E-DFA0B1188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9F008-7CA6-4CD6-8177-001E99A3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F7CE6-35ED-4A70-854D-781B74FC6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8CEC8-E3FC-4EE1-8068-7239F83C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30B3A-21BC-4713-BC13-024F2B097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4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0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66014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超市人员培训有效处理换货和退货流程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换货流程详解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有效沟通技巧在换货和退货中的应用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通过培训使员工更加熟悉换货和退货流程，提高处理效率，从而提升顾客满意度。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减少纠纷和投诉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规范的换货和退货流程有助于减少顾客与超市之间的纠纷和投诉，维护超市声誉。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随着消费者权益保护意识的提高，换货和退货服务已成为超市竞争的重要因素之一，培训有助于超市适应这一市场变化。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规范的换货和退货流程是保障消费者权益的重要体现，有助于提高消费者信任度和忠诚度。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提升超市形象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良好的换货和退货服务能够提升超市形象，吸引更多顾客前来购物。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优质的售后服务能够提高顾客满意度，进而促进销售增长。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换货和退货流程的重要性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换货流程详解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顾客向服务台或收银台提出换货申请，并提供购物凭证（如发票、小票等）。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受理人员核对购物凭证，确认购买时间、商品信息、价格等无误后，填写换货申请单。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若遇特殊情况（如商品质量问题、错发商品等），需及时上报主管并协助顾客解决问题。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换货申请与受理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检查人员需对商品进行仔细检查，确认商品是否存在质量问题、是否符合换货条件等。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若商品存在质量问题或符合换货条件，检查人员需在换货申请单上签署意见，并交还至受理人员处。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受理人员将需换货商品交至相关部门（如质检部、仓库等）进行检查。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商品检查与确认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受理人员根据换货申请单上的意见，为顾客办理换货手续。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若遇特殊情况（如库存不足、商品已下架等），受理人员需与顾客协商解决方案，如退货退款、更换其他商品等。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若商品存在质量问题或符合换货条件，受理人员需按照公司规定为顾客更换同等价值或同类型的商品。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换货完成后，受理人员需在换货申请单上填写相关信息，并交至财务部门进行结算。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换货执行与结算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财务部门根据换货申请单进行结算，并将相关信息录入系统。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仓库部门对换货商品进行入库处理，并更新库存信息。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质检部门对换货商品进行质量跟踪，并将相关信息反馈至相关部门。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客服部门对换货顾客进行回访，了解顾客对换货服务的满意度，并收集相关意见和建议。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换货后续处理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受理人员初步审核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受理人员需核实顾客的购物凭证（如购物小票、发票等），并检查商品是否符合退货条件，如商品是否损坏、是否在有效期内等。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顾客提出退货申请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顾客在购物后，如遇到商品质量问题或不符合个人需求，可向超市服务台或收银台提出退货申请。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填写退货申请单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经初步审核无误后，受理人员应指导顾客填写退货申请单，包括退货原因、商品信息、顾客联系方式等。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超市质量管理人员应对退货商品进行质量检查，确认商品是否存在质量问题或损坏情况。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核对退货商品与购物凭证上的商品信息是否一致，包括商品名称、规格、数量等。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商品信息核对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根据退货申请单和商品检查结果，确认退货原因是否属实，并判断是否符合超市的退货政策。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确认退货原因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商品检查与确认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经商品检查和信息核对无误后，退货申请需经过超市管理人员的审批，以确保流程合规。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退货审批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审批通过后，受理人员应按照超市退货流程进行退货操作，包括将商品从销售区域移至退货区、在系统中进行退货登记等。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根据顾客的支付方式，进行退款结算。如顾客使用现金支付，则直接退还现金；如使用银行卡或移动支付，则需通过相应渠道进行退款操作。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退款结算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退货执行与结算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https://d.book118.com/998066014143006041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2024-09-20T21:23:45.769</cp:lastPrinted>
  <dcterms:created xsi:type="dcterms:W3CDTF">2024-09-20T13:23:45Z</dcterms:created>
  <dcterms:modified xsi:type="dcterms:W3CDTF">2024-09-20T13:23:47Z</dcterms:modified>
</cp:coreProperties>
</file>