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F8C96-D621-40C0-B7CB-1029958A4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62445-9709-49C3-ACD6-01980FAB9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BCA7E-1C4B-47FD-8898-7724453E6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5E637-6743-42DA-A253-C54FABB56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DF634A-94C6-45C7-A89F-7F857ABB2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7D18FB-EFDF-4C5D-9F99-3BAA082BC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783EDD-E3A5-4969-96DA-7DA917423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BF0FD-B952-4D54-8D19-93A8C5B41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3B779-AB68-4DDB-8355-8DE0E7A63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15B35-6395-4BDC-A8CA-AEEE6F76B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017CC-CD6A-4820-A753-512301F79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70141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Web程序设计之JSP数据库应用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JSP简介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JSP与数据库的连接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JSP数据库应用实例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JSP数据库应用常见问题与解决方案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JSP数据库应用发展趋势与展望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JSP简介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88" r="22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JSP（JavaServer Pages）是一种基于Java的Web开发技术，它允许开发者在HTML页面中嵌入Java代码，用于动态生成Web页面。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JSP允许开发者将逻辑和表现分离，使得Web页面的设计和内容可以独立于程序逻辑。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JSP定义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80" r="1228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由于JSP基于Java，因此可以在任何支持Java的平台上运行。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JSP可以方便地访问关系型数据库，如MySQL、Oracle等。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强大的数据库访问能力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JSP提供了丰富的标签库，如JSTL（JavaServer Pages Standard Tag Library）和EL（Expression Language），使得开发更加高效。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丰富的标签库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JSP的特点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JSP的工作原理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当用户请求一个JSP页面时，Web服务器会解析该页面中的Java代码，并将其编译成Servlet。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然后，Web服务器会调用该Servlet来处理用户的请求，并将结果返回给用户。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如果页面需要从数据库中获取数据，JSP可以与Java数据库连接（JDBC）API结合使用，从数据库中获取数据并动态地生成Web页面。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数据库基础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https://d.book118.com/998070141015006027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2024-09-04T17:33:50.752</cp:lastPrinted>
  <dcterms:created xsi:type="dcterms:W3CDTF">2024-09-04T09:33:50Z</dcterms:created>
  <dcterms:modified xsi:type="dcterms:W3CDTF">2024-09-04T09:33:52Z</dcterms:modified>
</cp:coreProperties>
</file>