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F68C-9532-4E66-BEBF-CE5A5BD2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89C49-C3F2-4E11-B2E5-2172BAE9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5475-D570-49C3-B3FF-4DE3C546F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61803-11D6-4A69-9DE2-AEE2C05E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CC418-B329-4570-BC7C-21E17ACFC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22663-84B6-4502-8090-7A369856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5EBBE5-AFE6-420D-9827-FF3A74A19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939DE-CB2B-4F28-8252-B9A3658B0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70C77-B227-4E28-A5DF-9DA3E603C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E7909-85DC-4F5B-8229-8CB49878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9EEF5-A256-48BF-AAD1-AE8D279D1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104707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人工智能对土壤污染的分析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人工智能技术在土壤污染分析中的应用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基于人工智能的土壤污染识别与分类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人工智能在土壤污染程度评估中的应用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人工智能在土壤污染治理中的应用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" b="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随着工业化和城市化的快速发展，土壤污染问题日益严重，对生态环境和人类健康构成巨大威胁。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传统土壤污染分析方法往往耗时、费力且精度有限，无法满足大规模、快速、准确监测的需求。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传统方法的局限性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人工智能技术具有强大的数据处理、特征提取和模式识别能力，为土壤污染分析提供了新的解决方案。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人工智能技术的优势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发达国家在土壤污染分析方面起步较早，已将人工智能技术应用于土壤污染监测、污染源解析和风险评估等领域，取得了一系列重要成果。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近年来，我国土壤污染分析领域发展迅速，人工智能技术逐渐被应用于土壤污染监测和治理等方面，但仍处于起步阶段，需要进一步研究和探索。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本研究旨在利用人工智能技术，建立高效、准确的土壤污染分析模型，实现对土壤污染状况的实时监测和预警。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推动人工智能技术在土壤污染分析领域的应用和发展，提高土壤污染监测的效率和精度，为土壤污染治理和生态环境保护提供有力支持。同时，本研究还可以为相关领域的研究提供借鉴和参考，促进多学科交叉融合和创新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人工智能技术在土壤污染分析中的应用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通过训练模型自动从数据中学习并改进性能，应用于土壤污染数据的分类和预测。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利用神经网络模型处理大规模数据，能够提取土壤污染数据的深层次特征。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将土壤污染相关的文本数据转化为结构化信息，便于分析和挖掘。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污染物检测与识别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利用化学分析、光谱分析等技术检测土壤中的污染物种类和含量。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对采集的土壤污染数据进行处理、挖掘和分析，提取有用信息。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土壤样品采集与制备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按照规范采集土壤样品，并进行处理和分析，以获得准确的数据。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土壤污染分析中的常用技术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84" r="143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能够快速处理和分析大规模的土壤污染数据，提高分析效率。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通过机器学习和深度学习等技术，能够提高土壤污染分析的准确性。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能够自动学习和改进模型，实现土壤污染分析的智能化和自动化。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能够将分析结果以图表、图像等形式展示，便于理解和应用。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人工智能技术在土壤污染分析中的优势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基于人工智能的土壤污染识别与分类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土壤污染识别与分类方法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利用传感器监测土壤中的污染物含量变化，通过实时监测数据判断土壤污染情况，这种方法可以实现实时监测但需要部署大量的传感器设备。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基于传感器的方法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通过实验室化验分析土壤样品中的污染物种类和含量，这种方法准确度高但需要大量时间和人力成本。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传统方法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利用光谱技术获取土壤的光谱信息，通过分析光谱特征识别土壤中的污染物种类和含量，这种方法快速、无损但需要专业的光谱设备和分析技术。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基于光谱技术的方法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945" r="39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基于机器学习的土壤污染识别与分类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对采集的土壤数据进行预处理，包括数据清洗、特征提取和选择等步骤，以提取出与土壤污染相关的特征。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利用机器学习算法（如支持向量机、随机森林等）对预处理后的数据进行训练，构建土壤污染识别与分类模型。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模型评估与优化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对训练好的模型进行评估，根据评估结果对模型进行优化以提高模型的准确性和泛化能力。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https://d.book118.com/998071047070006023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2024-08-30T04:25:59.528</cp:lastPrinted>
  <dcterms:created xsi:type="dcterms:W3CDTF">2024-08-29T20:25:59Z</dcterms:created>
  <dcterms:modified xsi:type="dcterms:W3CDTF">2024-08-29T20:26:01Z</dcterms:modified>
</cp:coreProperties>
</file>