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61" r:id="rId2"/>
    <p:sldMasterId id="2147483666" r:id="rId3"/>
  </p:sldMasterIdLst>
  <p:notesMasterIdLst>
    <p:notesMasterId r:id="rId4"/>
  </p:notesMasterIdLst>
  <p:sldIdLst>
    <p:sldId id="259" r:id="rId5"/>
    <p:sldId id="262" r:id="rId6"/>
    <p:sldId id="265" r:id="rId7"/>
    <p:sldId id="268" r:id="rId8"/>
    <p:sldId id="271" r:id="rId9"/>
    <p:sldId id="274" r:id="rId10"/>
    <p:sldId id="277" r:id="rId11"/>
    <p:sldId id="280" r:id="rId12"/>
    <p:sldId id="283" r:id="rId13"/>
    <p:sldId id="286" r:id="rId14"/>
    <p:sldId id="289" r:id="rId15"/>
    <p:sldId id="292" r:id="rId16"/>
    <p:sldId id="295" r:id="rId17"/>
    <p:sldId id="298" r:id="rId18"/>
    <p:sldId id="301" r:id="rId19"/>
    <p:sldId id="304" r:id="rId20"/>
    <p:sldId id="307" r:id="rId21"/>
    <p:sldId id="310" r:id="rId22"/>
    <p:sldId id="313" r:id="rId23"/>
    <p:sldId id="315" r:id="rId24"/>
  </p:sldIdLst>
  <p:sldSz cx="12192000" cy="6858000"/>
  <p:notesSz cx="6858000" cy="9144000"/>
  <p:custDataLst>
    <p:tags r:id="rId2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6.xml" /><Relationship Id="rId11" Type="http://schemas.openxmlformats.org/officeDocument/2006/relationships/slide" Target="slides/slide7.xml" /><Relationship Id="rId12" Type="http://schemas.openxmlformats.org/officeDocument/2006/relationships/slide" Target="slides/slide8.xml" /><Relationship Id="rId13" Type="http://schemas.openxmlformats.org/officeDocument/2006/relationships/slide" Target="slides/slide9.xml" /><Relationship Id="rId14" Type="http://schemas.openxmlformats.org/officeDocument/2006/relationships/slide" Target="slides/slide10.xml" /><Relationship Id="rId15" Type="http://schemas.openxmlformats.org/officeDocument/2006/relationships/slide" Target="slides/slide11.xml" /><Relationship Id="rId16" Type="http://schemas.openxmlformats.org/officeDocument/2006/relationships/slide" Target="slides/slide12.xml" /><Relationship Id="rId17" Type="http://schemas.openxmlformats.org/officeDocument/2006/relationships/slide" Target="slides/slide13.xml" /><Relationship Id="rId18" Type="http://schemas.openxmlformats.org/officeDocument/2006/relationships/slide" Target="slides/slide14.xml" /><Relationship Id="rId19" Type="http://schemas.openxmlformats.org/officeDocument/2006/relationships/slide" Target="slides/slide15.xml" /><Relationship Id="rId2" Type="http://schemas.openxmlformats.org/officeDocument/2006/relationships/slideMaster" Target="slideMasters/slideMaster2.xml" /><Relationship Id="rId20" Type="http://schemas.openxmlformats.org/officeDocument/2006/relationships/slide" Target="slides/slide16.xml" /><Relationship Id="rId21" Type="http://schemas.openxmlformats.org/officeDocument/2006/relationships/slide" Target="slides/slide17.xml" /><Relationship Id="rId22" Type="http://schemas.openxmlformats.org/officeDocument/2006/relationships/slide" Target="slides/slide18.xml" /><Relationship Id="rId23" Type="http://schemas.openxmlformats.org/officeDocument/2006/relationships/slide" Target="slides/slide19.xml" /><Relationship Id="rId24" Type="http://schemas.openxmlformats.org/officeDocument/2006/relationships/slide" Target="slides/slide20.xml" /><Relationship Id="rId25" Type="http://schemas.openxmlformats.org/officeDocument/2006/relationships/tags" Target="tags/tag1.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heme" Target="theme/theme1.xml" /><Relationship Id="rId29" Type="http://schemas.openxmlformats.org/officeDocument/2006/relationships/tableStyles" Target="tableStyles.xml" /><Relationship Id="rId3" Type="http://schemas.openxmlformats.org/officeDocument/2006/relationships/slideMaster" Target="slideMasters/slideMaster3.xml" /><Relationship Id="rId4" Type="http://schemas.openxmlformats.org/officeDocument/2006/relationships/notesMaster" Target="notesMasters/notesMaster1.xml" /><Relationship Id="rId5" Type="http://schemas.openxmlformats.org/officeDocument/2006/relationships/slide" Target="slides/slide1.xml" /><Relationship Id="rId6" Type="http://schemas.openxmlformats.org/officeDocument/2006/relationships/slide" Target="slides/slide2.xml" /><Relationship Id="rId7" Type="http://schemas.openxmlformats.org/officeDocument/2006/relationships/slide" Target="slides/slide3.xml" /><Relationship Id="rId8" Type="http://schemas.openxmlformats.org/officeDocument/2006/relationships/slide" Target="slides/slide4.xml" /><Relationship Id="rId9" Type="http://schemas.openxmlformats.org/officeDocument/2006/relationships/slide" Target="slides/slide5.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4.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66" name="PlaceHolder 1"/>
          <p:cNvSpPr>
            <a:spLocks noGrp="1"/>
          </p:cNvSpPr>
          <p:nvPr>
            <p:ph type="sldImg"/>
          </p:nvPr>
        </p:nvSpPr>
        <p:spPr>
          <a:xfrm>
            <a:off x="216000" y="812520"/>
            <a:ext cx="7127280" cy="4008960"/>
          </a:xfrm>
          <a:prstGeom prst="rect">
            <a:avLst/>
          </a:prstGeom>
          <a:noFill/>
          <a:ln w="0">
            <a:noFill/>
          </a:ln>
        </p:spPr>
      </p:sp>
      <p:sp>
        <p:nvSpPr>
          <p:cNvPr id="67" name="PlaceHolder 2"/>
          <p:cNvSpPr>
            <a:spLocks noGrp="1"/>
          </p:cNvSpPr>
          <p:nvPr>
            <p:ph type="body" idx="37"/>
          </p:nvPr>
        </p:nvSpPr>
        <p:spPr>
          <a:xfrm>
            <a:off x="756000" y="5078520"/>
            <a:ext cx="6047640" cy="4811040"/>
          </a:xfrm>
          <a:prstGeom prst="rect">
            <a:avLst/>
          </a:prstGeom>
          <a:noFill/>
          <a:ln w="0">
            <a:noFill/>
          </a:ln>
        </p:spPr>
        <p:txBody>
          <a:bodyPr lIns="0" tIns="0" rIns="0" bIns="0" anchor="t">
            <a:noAutofit/>
          </a:bodyPr>
          <a:lstStyle/>
          <a:p>
            <a:pPr marL="216000" indent="-216000">
              <a:buNone/>
            </a:pPr>
            <a:r>
              <a:rPr lang="zh-CN" sz="2000" b="0" strike="noStrike" spc="-1">
                <a:solidFill>
                  <a:srgbClr val="000000"/>
                </a:solidFill>
                <a:latin typeface="Arial"/>
              </a:rPr>
              <a:t>点击编辑备注格式</a:t>
            </a:r>
            <a:endParaRPr lang="en-US" sz="2000" b="0" strike="noStrike" spc="-1">
              <a:solidFill>
                <a:srgbClr val="000000"/>
              </a:solidFill>
              <a:latin typeface="Arial"/>
            </a:endParaRPr>
          </a:p>
        </p:txBody>
      </p:sp>
      <p:sp>
        <p:nvSpPr>
          <p:cNvPr id="68" name="PlaceHolder 3"/>
          <p:cNvSpPr>
            <a:spLocks noGrp="1"/>
          </p:cNvSpPr>
          <p:nvPr>
            <p:ph type="hdr" idx="38"/>
          </p:nvPr>
        </p:nvSpPr>
        <p:spPr>
          <a:xfrm>
            <a:off x="0" y="0"/>
            <a:ext cx="3280680" cy="534240"/>
          </a:xfrm>
          <a:prstGeom prst="rect">
            <a:avLst/>
          </a:prstGeom>
          <a:noFill/>
          <a:ln w="0">
            <a:noFill/>
          </a:ln>
        </p:spPr>
        <p:txBody>
          <a:bodyPr lIns="0" tIns="0" rIns="0" bIns="0" anchor="t">
            <a:noAutofit/>
          </a:bodyPr>
          <a:lstStyle/>
          <a:p>
            <a:pPr indent="0">
              <a:buNone/>
            </a:pPr>
            <a:r>
              <a:rPr lang="en-US" sz="1400" b="0" strike="noStrike" spc="-1">
                <a:solidFill>
                  <a:srgbClr val="000000"/>
                </a:solidFill>
                <a:latin typeface="Times New Roman"/>
              </a:rPr>
              <a:t>&lt;页眉&gt;</a:t>
            </a:r>
            <a:endParaRPr lang="en-US" sz="1400" b="0" strike="noStrike" spc="-1">
              <a:solidFill>
                <a:srgbClr val="000000"/>
              </a:solidFill>
              <a:latin typeface="Times New Roman"/>
            </a:endParaRPr>
          </a:p>
        </p:txBody>
      </p:sp>
      <p:sp>
        <p:nvSpPr>
          <p:cNvPr id="69" name="PlaceHolder 4"/>
          <p:cNvSpPr>
            <a:spLocks noGrp="1"/>
          </p:cNvSpPr>
          <p:nvPr>
            <p:ph type="dt" idx="34"/>
          </p:nvPr>
        </p:nvSpPr>
        <p:spPr>
          <a:xfrm>
            <a:off x="4278960" y="0"/>
            <a:ext cx="3280680" cy="534240"/>
          </a:xfrm>
          <a:prstGeom prst="rect">
            <a:avLst/>
          </a:prstGeom>
          <a:noFill/>
          <a:ln w="0">
            <a:noFill/>
          </a:ln>
        </p:spPr>
        <p:txBody>
          <a:bodyPr lIns="0" tIns="0" rIns="0" bIns="0" anchor="t">
            <a:noAutofit/>
          </a:bodyPr>
          <a:lstStyle>
            <a:lvl1pPr indent="0" algn="r">
              <a:buNone/>
              <a:defRPr lang="en-US" sz="1400" b="0" strike="noStrike" spc="-1">
                <a:solidFill>
                  <a:srgbClr val="000000"/>
                </a:solidFill>
                <a:latin typeface="Times New Roman"/>
              </a:defRPr>
            </a:lvl1pPr>
          </a:lstStyle>
          <a:p>
            <a:pPr indent="0" algn="r">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70" name="PlaceHolder 5"/>
          <p:cNvSpPr>
            <a:spLocks noGrp="1"/>
          </p:cNvSpPr>
          <p:nvPr>
            <p:ph type="ftr" idx="35"/>
          </p:nvPr>
        </p:nvSpPr>
        <p:spPr>
          <a:xfrm>
            <a:off x="0" y="10157400"/>
            <a:ext cx="3280680" cy="534240"/>
          </a:xfrm>
          <a:prstGeom prst="rect">
            <a:avLst/>
          </a:prstGeom>
          <a:noFill/>
          <a:ln w="0">
            <a:noFill/>
          </a:ln>
        </p:spPr>
        <p:txBody>
          <a:bodyPr lIns="0" tIns="0" rIns="0" bIns="0" anchor="b">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71" name="PlaceHolder 6"/>
          <p:cNvSpPr>
            <a:spLocks noGrp="1"/>
          </p:cNvSpPr>
          <p:nvPr>
            <p:ph type="sldNum" idx="36"/>
          </p:nvPr>
        </p:nvSpPr>
        <p:spPr>
          <a:xfrm>
            <a:off x="4278960" y="10157400"/>
            <a:ext cx="3280680" cy="534240"/>
          </a:xfrm>
          <a:prstGeom prst="rect">
            <a:avLst/>
          </a:prstGeom>
          <a:noFill/>
          <a:ln w="0">
            <a:noFill/>
          </a:ln>
        </p:spPr>
        <p:txBody>
          <a:bodyPr lIns="0" tIns="0" rIns="0" bIns="0" anchor="b">
            <a:noAutofit/>
          </a:bodyPr>
          <a:lstStyle>
            <a:lvl1pPr indent="0" algn="r">
              <a:buNone/>
              <a:defRPr lang="en-US" sz="1400" b="0" strike="noStrike" spc="-1">
                <a:solidFill>
                  <a:srgbClr val="000000"/>
                </a:solidFill>
                <a:latin typeface="Times New Roman"/>
              </a:defRPr>
            </a:lvl1pPr>
          </a:lstStyle>
          <a:p>
            <a:pPr indent="0" algn="r">
              <a:buNone/>
            </a:pPr>
            <a:fld id="{50A24471-F4E1-4CD4-82AD-A16C5EC57908}" type="slidenum">
              <a:rPr lang="en-US" sz="1400" b="0" strike="noStrike" spc="-1">
                <a:solidFill>
                  <a:srgbClr val="000000"/>
                </a:solidFill>
                <a:latin typeface="Times New Roman"/>
              </a:rPr>
              <a:t>&lt;编号&gt;</a:t>
            </a:fld>
            <a:endParaRPr lang="en-US" sz="14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3.xml" /><Relationship Id="rId2" Type="http://schemas.openxmlformats.org/officeDocument/2006/relationships/notesMaster" Target="../notesMasters/notesMaster1.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9.xml" /><Relationship Id="rId2" Type="http://schemas.openxmlformats.org/officeDocument/2006/relationships/notesMaster" Target="../notesMasters/notesMaster1.xml" /></Relationships>
</file>

<file path=ppt/notesSlides/_rels/notesSlide4.xml.rels>&#65279;<?xml version="1.0" encoding="utf-8" standalone="yes"?><Relationships xmlns="http://schemas.openxmlformats.org/package/2006/relationships"><Relationship Id="rId1" Type="http://schemas.openxmlformats.org/officeDocument/2006/relationships/slide" Target="../slides/slide15.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30" name="PlaceHolder 1"/>
          <p:cNvSpPr>
            <a:spLocks noGrp="1"/>
          </p:cNvSpPr>
          <p:nvPr>
            <p:ph type="sldImg"/>
          </p:nvPr>
        </p:nvSpPr>
        <p:spPr>
          <a:xfrm>
            <a:off x="685800" y="1143000"/>
            <a:ext cx="5486040" cy="3085920"/>
          </a:xfrm>
          <a:prstGeom prst="rect">
            <a:avLst/>
          </a:prstGeom>
          <a:ln w="0">
            <a:noFill/>
          </a:ln>
        </p:spPr>
      </p:sp>
      <p:sp>
        <p:nvSpPr>
          <p:cNvPr id="331" name="PlaceHolder 2"/>
          <p:cNvSpPr>
            <a:spLocks noGrp="1"/>
          </p:cNvSpPr>
          <p:nvPr>
            <p:ph type="body" idx="38"/>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32" name="PlaceHolder 3"/>
          <p:cNvSpPr>
            <a:spLocks noGrp="1"/>
          </p:cNvSpPr>
          <p:nvPr>
            <p:ph type="sldNum" idx="37"/>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33" name="PlaceHolder 1"/>
          <p:cNvSpPr>
            <a:spLocks noGrp="1"/>
          </p:cNvSpPr>
          <p:nvPr>
            <p:ph type="sldImg"/>
          </p:nvPr>
        </p:nvSpPr>
        <p:spPr>
          <a:xfrm>
            <a:off x="685800" y="1143000"/>
            <a:ext cx="5486040" cy="3085920"/>
          </a:xfrm>
          <a:prstGeom prst="rect">
            <a:avLst/>
          </a:prstGeom>
          <a:ln w="0">
            <a:noFill/>
          </a:ln>
        </p:spPr>
      </p:sp>
      <p:sp>
        <p:nvSpPr>
          <p:cNvPr id="334" name="PlaceHolder 2"/>
          <p:cNvSpPr>
            <a:spLocks noGrp="1"/>
          </p:cNvSpPr>
          <p:nvPr>
            <p:ph type="body" idx="39"/>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35" name="PlaceHolder 3"/>
          <p:cNvSpPr>
            <a:spLocks noGrp="1"/>
          </p:cNvSpPr>
          <p:nvPr>
            <p:ph type="sldNum" idx="38"/>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36" name="PlaceHolder 1"/>
          <p:cNvSpPr>
            <a:spLocks noGrp="1"/>
          </p:cNvSpPr>
          <p:nvPr>
            <p:ph type="sldImg"/>
          </p:nvPr>
        </p:nvSpPr>
        <p:spPr>
          <a:xfrm>
            <a:off x="685800" y="1143000"/>
            <a:ext cx="5486040" cy="3085920"/>
          </a:xfrm>
          <a:prstGeom prst="rect">
            <a:avLst/>
          </a:prstGeom>
          <a:ln w="0">
            <a:noFill/>
          </a:ln>
        </p:spPr>
      </p:sp>
      <p:sp>
        <p:nvSpPr>
          <p:cNvPr id="337" name="PlaceHolder 2"/>
          <p:cNvSpPr>
            <a:spLocks noGrp="1"/>
          </p:cNvSpPr>
          <p:nvPr>
            <p:ph type="body" idx="40"/>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38" name="PlaceHolder 3"/>
          <p:cNvSpPr>
            <a:spLocks noGrp="1"/>
          </p:cNvSpPr>
          <p:nvPr>
            <p:ph type="sldNum" idx="39"/>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39" name="PlaceHolder 1"/>
          <p:cNvSpPr>
            <a:spLocks noGrp="1"/>
          </p:cNvSpPr>
          <p:nvPr>
            <p:ph type="sldImg"/>
          </p:nvPr>
        </p:nvSpPr>
        <p:spPr>
          <a:xfrm>
            <a:off x="685800" y="1143000"/>
            <a:ext cx="5486040" cy="3085920"/>
          </a:xfrm>
          <a:prstGeom prst="rect">
            <a:avLst/>
          </a:prstGeom>
          <a:ln w="0">
            <a:noFill/>
          </a:ln>
        </p:spPr>
      </p:sp>
      <p:sp>
        <p:nvSpPr>
          <p:cNvPr id="340" name="PlaceHolder 2"/>
          <p:cNvSpPr>
            <a:spLocks noGrp="1"/>
          </p:cNvSpPr>
          <p:nvPr>
            <p:ph type="body" idx="41"/>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41" name="PlaceHolder 3"/>
          <p:cNvSpPr>
            <a:spLocks noGrp="1"/>
          </p:cNvSpPr>
          <p:nvPr>
            <p:ph type="sldNum" idx="40"/>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41F41978-DCE9-4E9A-9FE9-5E01A62F622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1CA77AE-5D7A-4928-BC26-E4028B763E3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36643600-2761-4EAE-BE60-231C3A74225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DD490D4D-AA8E-4962-B92C-835F02D6973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294C6007-CBB3-4931-A5FF-818F8E0E7F93}"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64B7A0E6-1211-4802-91F9-70964C84AF6F}"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9CB41FB4-057E-4F56-8BB1-3356C4037D6F}"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D02A874-9438-4165-99D5-2397AA5464A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8DA2017-05A1-4977-A458-F12A8E940AD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DF7A991-7C54-4549-B466-E1428D82F7E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0DFB06D-7023-48C8-A80D-C35D58E7014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标题幻灯片">
    <p:spTree>
      <p:nvGrpSpPr>
        <p:cNvPr id="1" name=""/>
        <p:cNvGrpSpPr/>
        <p:nvPr/>
      </p:nvGrpSpPr>
      <p:grpSpPr>
        <a:xfrm>
          <a:off x="0" y="0"/>
          <a:ext cx="0" cy="0"/>
        </a:xfrm>
      </p:grpSpPr>
      <p:sp>
        <p:nvSpPr>
          <p:cNvPr id="5" name="PlaceHolder 1"/>
          <p:cNvSpPr>
            <a:spLocks noGrp="1"/>
          </p:cNvSpPr>
          <p:nvPr>
            <p:ph type="title"/>
          </p:nvPr>
        </p:nvSpPr>
        <p:spPr>
          <a:xfrm>
            <a:off x="1198800" y="2484000"/>
            <a:ext cx="9798840" cy="1018440"/>
          </a:xfrm>
          <a:prstGeom prst="rect">
            <a:avLst/>
          </a:prstGeom>
          <a:noFill/>
          <a:ln w="0">
            <a:noFill/>
          </a:ln>
        </p:spPr>
        <p:txBody>
          <a:bodyPr lIns="0" tIns="0" rIns="0" bIns="0" anchor="ctr">
            <a:noAutofit/>
          </a:bodyPr>
          <a:lstStyle/>
          <a:p>
            <a:pPr indent="0">
              <a:buNone/>
            </a:pPr>
            <a:endParaRPr lang="en-US" sz="1800" b="0" strike="noStrike" spc="-1">
              <a:solidFill>
                <a:schemeClr val="dk1"/>
              </a:solidFill>
              <a:latin typeface="Arial"/>
            </a:endParaRPr>
          </a:p>
        </p:txBody>
      </p:sp>
      <p:sp>
        <p:nvSpPr>
          <p:cNvPr id="6" name="PlaceHolder 2"/>
          <p:cNvSpPr>
            <a:spLocks noGrp="1"/>
          </p:cNvSpPr>
          <p:nvPr>
            <p:ph type="subTitle" idx="4"/>
          </p:nvPr>
        </p:nvSpPr>
        <p:spPr>
          <a:xfrm>
            <a:off x="1198800" y="3526920"/>
            <a:ext cx="9798840" cy="538200"/>
          </a:xfrm>
          <a:prstGeom prst="rect">
            <a:avLst/>
          </a:prstGeom>
          <a:noFill/>
          <a:ln w="0">
            <a:noFill/>
          </a:ln>
        </p:spPr>
        <p:txBody>
          <a:bodyPr lIns="0" tIns="0" rIns="0" bIns="0" anchor="ctr">
            <a:noAutofit/>
          </a:bodyPr>
          <a:lstStyle/>
          <a:p>
            <a:pPr indent="0" algn="ctr">
              <a:buNone/>
            </a:pPr>
            <a:endParaRPr lang="en-US" sz="3200" b="0" strike="noStrike" spc="-1">
              <a:solidFill>
                <a:srgbClr val="000000"/>
              </a:solidFill>
              <a:latin typeface="Arial"/>
            </a:endParaRPr>
          </a:p>
        </p:txBody>
      </p:sp>
      <p:sp>
        <p:nvSpPr>
          <p:cNvPr id="4" name="PlaceHolder 3"/>
          <p:cNvSpPr>
            <a:spLocks noGrp="1"/>
          </p:cNvSpPr>
          <p:nvPr>
            <p:ph type="ftr" idx="2"/>
          </p:nvPr>
        </p:nvSpPr>
        <p:spPr/>
        <p:txBody>
          <a:bodyPr/>
          <a:lstStyle/>
          <a:p>
            <a:r>
              <a:t>Footer</a:t>
            </a:r>
          </a:p>
        </p:txBody>
      </p:sp>
      <p:sp>
        <p:nvSpPr>
          <p:cNvPr id="7" name="PlaceHolder 4"/>
          <p:cNvSpPr>
            <a:spLocks noGrp="1"/>
          </p:cNvSpPr>
          <p:nvPr>
            <p:ph type="sldNum" idx="3"/>
          </p:nvPr>
        </p:nvSpPr>
        <p:spPr/>
        <p:txBody>
          <a:bodyPr/>
          <a:lstStyle/>
          <a:p>
            <a:fld id="{ECD8DFB7-17E4-4BF9-987B-C5A0BA03C159}" type="slidenum">
              <a:t>&lt;#&gt;</a:t>
            </a:fld>
          </a:p>
        </p:txBody>
      </p:sp>
      <p:sp>
        <p:nvSpPr>
          <p:cNvPr id="8" name="PlaceHolder 5"/>
          <p:cNvSpPr>
            <a:spLocks noGrp="1"/>
          </p:cNvSpPr>
          <p:nvPr>
            <p:ph type="dt" idx="1"/>
          </p:nvPr>
        </p:nvSpPr>
        <p:spPr/>
        <p:txBody>
          <a:bodyPr/>
          <a:lstStyle/>
          <a:p>
            <a:endParaRPr lang="zh-CN"/>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nvGrpSpPr>
      <p:grpSpPr>
        <a:xfrm>
          <a:off x="0" y="0"/>
          <a:ext cx="0" cy="0"/>
        </a:xfrm>
      </p:grpSpPr>
      <p:sp>
        <p:nvSpPr>
          <p:cNvPr id="2" name="PlaceHolder 1"/>
          <p:cNvSpPr>
            <a:spLocks noGrp="1"/>
          </p:cNvSpPr>
          <p:nvPr>
            <p:ph type="ftr" idx="26"/>
          </p:nvPr>
        </p:nvSpPr>
        <p:spPr/>
        <p:txBody>
          <a:bodyPr/>
          <a:lstStyle/>
          <a:p>
            <a:r>
              <a:t>Footer</a:t>
            </a:r>
          </a:p>
        </p:txBody>
      </p:sp>
      <p:sp>
        <p:nvSpPr>
          <p:cNvPr id="3" name="PlaceHolder 2"/>
          <p:cNvSpPr>
            <a:spLocks noGrp="1"/>
          </p:cNvSpPr>
          <p:nvPr>
            <p:ph type="sldNum" idx="27"/>
          </p:nvPr>
        </p:nvSpPr>
        <p:spPr/>
        <p:txBody>
          <a:bodyPr/>
          <a:lstStyle/>
          <a:p>
            <a:fld id="{2D90A643-50EB-46E4-A799-1D5B0EFE4EA2}" type="slidenum">
              <a:t>&lt;#&gt;</a:t>
            </a:fld>
          </a:p>
        </p:txBody>
      </p:sp>
      <p:sp>
        <p:nvSpPr>
          <p:cNvPr id="4" name="PlaceHolder 3"/>
          <p:cNvSpPr>
            <a:spLocks noGrp="1"/>
          </p:cNvSpPr>
          <p:nvPr>
            <p:ph type="dt" idx="25"/>
          </p:nvPr>
        </p:nvSpPr>
        <p:spPr/>
        <p:txBody>
          <a:bodyPr/>
          <a:lstStyle/>
          <a:p>
            <a:endParaRPr lang="zh-CN"/>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theme" Target="../theme/theme2.xml" /></Relationships>
</file>

<file path=ppt/slideMasters/_rels/slideMaster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heme" Target="../theme/theme3.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rgbClr val="FFFFFF"/>
        </a:solidFill>
      </p:bgPr>
    </p:bg>
    <p:spTree>
      <p:nvGrpSpPr>
        <p:cNvPr id="1" name=""/>
        <p:cNvGrpSpPr/>
        <p:nvPr/>
      </p:nvGrpSpPr>
      <p:grpSpPr>
        <a:xfrm>
          <a:off x="0" y="0"/>
          <a:ext cx="0" cy="0"/>
        </a:xfrm>
      </p:grpSpPr>
      <p:sp>
        <p:nvSpPr>
          <p:cNvPr id="5" name="PlaceHolder 1"/>
          <p:cNvSpPr>
            <a:spLocks noGrp="1"/>
          </p:cNvSpPr>
          <p:nvPr>
            <p:ph type="title"/>
          </p:nvPr>
        </p:nvSpPr>
        <p:spPr>
          <a:xfrm>
            <a:off x="1198800" y="914400"/>
            <a:ext cx="9798840" cy="2570040"/>
          </a:xfrm>
          <a:prstGeom prst="rect">
            <a:avLst/>
          </a:prstGeom>
          <a:noFill/>
          <a:ln w="0">
            <a:noFill/>
          </a:ln>
        </p:spPr>
        <p:txBody>
          <a:bodyPr lIns="90000" tIns="46800" rIns="90000" bIns="46800" anchor="b">
            <a:normAutofit/>
          </a:bodyPr>
          <a:lstStyle/>
          <a:p>
            <a:pPr indent="0" algn="ctr" defTabSz="914400">
              <a:lnSpc>
                <a:spcPct val="100000"/>
              </a:lnSpc>
              <a:buNone/>
            </a:pPr>
            <a:r>
              <a:rPr lang="zh-CN" sz="6000" b="1" strike="noStrike" spc="299">
                <a:solidFill>
                  <a:schemeClr val="dk1">
                    <a:lumMod val="85000"/>
                    <a:lumOff val="15000"/>
                  </a:schemeClr>
                </a:solidFill>
                <a:latin typeface="Arial"/>
                <a:ea typeface="微软雅黑"/>
              </a:rPr>
              <a:t>单击此处编辑母版标题样式</a:t>
            </a:r>
            <a:endParaRPr lang="en-US" sz="6000" b="0" strike="noStrike" spc="-1">
              <a:solidFill>
                <a:schemeClr val="dk1"/>
              </a:solidFill>
              <a:latin typeface="Arial"/>
            </a:endParaRPr>
          </a:p>
        </p:txBody>
      </p:sp>
      <p:sp>
        <p:nvSpPr>
          <p:cNvPr id="6" name="PlaceHolder 2"/>
          <p:cNvSpPr>
            <a:spLocks noGrp="1"/>
          </p:cNvSpPr>
          <p:nvPr>
            <p:ph type="dt" idx="1"/>
          </p:nvPr>
        </p:nvSpPr>
        <p:spPr>
          <a:xfrm>
            <a:off x="612000" y="6314400"/>
            <a:ext cx="2699640" cy="316440"/>
          </a:xfrm>
          <a:prstGeom prst="rect">
            <a:avLst/>
          </a:prstGeom>
          <a:noFill/>
          <a:ln w="0">
            <a:noFill/>
          </a:ln>
        </p:spPr>
        <p:txBody>
          <a:bodyPr lIns="91440" tIns="45720" rIns="91440" bIns="45720" anchor="ctr">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2" name="PlaceHolder 3"/>
          <p:cNvSpPr>
            <a:spLocks noGrp="1"/>
          </p:cNvSpPr>
          <p:nvPr>
            <p:ph type="ftr" idx="2"/>
          </p:nvPr>
        </p:nvSpPr>
        <p:spPr>
          <a:xfrm>
            <a:off x="4115880" y="6314400"/>
            <a:ext cx="3959640" cy="316440"/>
          </a:xfrm>
          <a:prstGeom prst="rect">
            <a:avLst/>
          </a:prstGeom>
          <a:noFill/>
          <a:ln w="0">
            <a:noFill/>
          </a:ln>
        </p:spPr>
        <p:txBody>
          <a:bodyPr lIns="91440" tIns="45720" rIns="91440" bIns="45720" anchor="ctr">
            <a:noAutofit/>
          </a:bodyPr>
          <a:lstStyle>
            <a:lvl1pPr indent="0" algn="ctr">
              <a:buNone/>
              <a:defRPr lang="en-US" sz="1400" b="0" strike="noStrike" spc="-1">
                <a:solidFill>
                  <a:srgbClr val="000000"/>
                </a:solidFill>
                <a:latin typeface="Times New Roman"/>
              </a:defRPr>
            </a:lvl1pPr>
          </a:lstStyle>
          <a:p>
            <a:pPr indent="0" algn="ctr">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3" name="PlaceHolder 4"/>
          <p:cNvSpPr>
            <a:spLocks noGrp="1"/>
          </p:cNvSpPr>
          <p:nvPr>
            <p:ph type="sldNum" idx="3"/>
          </p:nvPr>
        </p:nvSpPr>
        <p:spPr>
          <a:xfrm>
            <a:off x="8877600" y="6314400"/>
            <a:ext cx="2699640" cy="316440"/>
          </a:xfrm>
          <a:prstGeom prst="rect">
            <a:avLst/>
          </a:prstGeom>
          <a:noFill/>
          <a:ln w="0">
            <a:noFill/>
          </a:ln>
        </p:spPr>
        <p:txBody>
          <a:bodyPr lIns="91440" tIns="45720" rIns="91440" bIns="45720" anchor="ctr">
            <a:noAutofit/>
          </a:bodyPr>
          <a:lstStyle/>
          <a:p>
            <a:pPr indent="0">
              <a:buNone/>
            </a:pPr>
            <a:endParaRPr lang="en-US" sz="1000" b="0" strike="noStrike" spc="-1">
              <a:solidFill>
                <a:srgbClr val="000000"/>
              </a:solidFill>
              <a:latin typeface="Times New Roman"/>
            </a:endParaRPr>
          </a:p>
        </p:txBody>
      </p:sp>
      <p:sp>
        <p:nvSpPr>
          <p:cNvPr id="4" name="PlaceHolder 5"/>
          <p:cNvSpPr>
            <a:spLocks noGrp="1"/>
          </p:cNvSpPr>
          <p:nvPr>
            <p:ph type="body" idx="4"/>
          </p:nvPr>
        </p:nvSpPr>
        <p:spPr>
          <a:xfrm>
            <a:off x="609480" y="1604520"/>
            <a:ext cx="10972440" cy="3977280"/>
          </a:xfrm>
          <a:prstGeom prst="rect">
            <a:avLst/>
          </a:prstGeom>
          <a:noFill/>
          <a:ln w="0">
            <a:noFill/>
          </a:ln>
        </p:spPr>
        <p:txBody>
          <a:bodyPr lIns="0" tIns="0" rIns="0" bIns="0" anchor="t">
            <a:normAutofit/>
          </a:bodyPr>
          <a:lstStyle/>
          <a:p>
            <a:pPr marL="432000" indent="-324000">
              <a:lnSpc>
                <a:spcPct val="130000"/>
              </a:lnSpc>
              <a:spcBef>
                <a:spcPts val="1417"/>
              </a:spcBef>
              <a:buClr>
                <a:srgbClr val="000000"/>
              </a:buClr>
              <a:buSzPct val="45000"/>
              <a:buFont typeface="Wingdings" charset="2"/>
              <a:buChar char=""/>
              <a:tabLst>
                <a:tab pos="1609560"/>
              </a:tabLst>
            </a:pPr>
            <a:r>
              <a:rPr lang="zh-CN" sz="1800" b="0" strike="noStrike" spc="148">
                <a:solidFill>
                  <a:schemeClr val="dk1">
                    <a:lumMod val="65000"/>
                    <a:lumOff val="35000"/>
                  </a:schemeClr>
                </a:solidFill>
                <a:latin typeface="Arial"/>
              </a:rPr>
              <a:t>点击以编辑提纲文本格式</a:t>
            </a:r>
            <a:endParaRPr lang="en-US" sz="1800" b="0" strike="noStrike" spc="148">
              <a:solidFill>
                <a:schemeClr val="dk1">
                  <a:lumMod val="65000"/>
                  <a:lumOff val="35000"/>
                </a:schemeClr>
              </a:solidFill>
              <a:latin typeface="Arial"/>
            </a:endParaRPr>
          </a:p>
          <a:p>
            <a:pPr marL="864000" lvl="1" indent="-324000">
              <a:lnSpc>
                <a:spcPct val="120000"/>
              </a:lnSpc>
              <a:spcBef>
                <a:spcPts val="1134"/>
              </a:spcBef>
              <a:buClr>
                <a:srgbClr val="000000"/>
              </a:buClr>
              <a:buSzPct val="75000"/>
              <a:buFont typeface="Symbol" charset="2"/>
              <a:buChar char=""/>
              <a:tabLst>
                <a:tab pos="1609560"/>
              </a:tabLst>
            </a:pPr>
            <a:r>
              <a:rPr lang="zh-CN" sz="1600" b="0" strike="noStrike" spc="148">
                <a:solidFill>
                  <a:schemeClr val="dk1">
                    <a:lumMod val="65000"/>
                    <a:lumOff val="35000"/>
                  </a:schemeClr>
                </a:solidFill>
                <a:latin typeface="Arial"/>
              </a:rPr>
              <a:t>第二提纲级别</a:t>
            </a:r>
            <a:endParaRPr lang="en-US" sz="1600" b="0" strike="noStrike" spc="148">
              <a:solidFill>
                <a:schemeClr val="dk1">
                  <a:lumMod val="65000"/>
                  <a:lumOff val="35000"/>
                </a:schemeClr>
              </a:solidFill>
              <a:latin typeface="Arial"/>
            </a:endParaRPr>
          </a:p>
          <a:p>
            <a:pPr marL="1296000" lvl="2" indent="-288000">
              <a:lnSpc>
                <a:spcPct val="120000"/>
              </a:lnSpc>
              <a:spcBef>
                <a:spcPts val="850"/>
              </a:spcBef>
              <a:buClr>
                <a:srgbClr val="000000"/>
              </a:buClr>
              <a:buSzPct val="45000"/>
              <a:buFont typeface="Wingdings" charset="2"/>
              <a:buChar char=""/>
              <a:tabLst>
                <a:tab pos="1609560"/>
              </a:tabLst>
            </a:pPr>
            <a:r>
              <a:rPr lang="zh-CN" sz="1400" b="0" strike="noStrike" spc="148">
                <a:solidFill>
                  <a:schemeClr val="dk1">
                    <a:lumMod val="65000"/>
                    <a:lumOff val="35000"/>
                  </a:schemeClr>
                </a:solidFill>
                <a:latin typeface="Arial"/>
              </a:rPr>
              <a:t>第三提纲级别</a:t>
            </a:r>
            <a:endParaRPr lang="en-US" sz="1400" b="0" strike="noStrike" spc="148">
              <a:solidFill>
                <a:schemeClr val="dk1">
                  <a:lumMod val="65000"/>
                  <a:lumOff val="35000"/>
                </a:schemeClr>
              </a:solidFill>
              <a:latin typeface="Arial"/>
            </a:endParaRPr>
          </a:p>
          <a:p>
            <a:pPr marL="1728000" lvl="3" indent="-216000">
              <a:lnSpc>
                <a:spcPct val="120000"/>
              </a:lnSpc>
              <a:spcBef>
                <a:spcPts val="567"/>
              </a:spcBef>
              <a:buClr>
                <a:srgbClr val="000000"/>
              </a:buClr>
              <a:buSzPct val="75000"/>
              <a:buFont typeface="Symbol" charset="2"/>
              <a:buChar char=""/>
              <a:tabLst>
                <a:tab pos="1609560"/>
              </a:tabLst>
            </a:pPr>
            <a:r>
              <a:rPr lang="zh-CN" sz="1400" b="0" strike="noStrike" spc="148">
                <a:solidFill>
                  <a:schemeClr val="dk1">
                    <a:lumMod val="65000"/>
                    <a:lumOff val="35000"/>
                  </a:schemeClr>
                </a:solidFill>
                <a:latin typeface="Arial"/>
              </a:rPr>
              <a:t>第四提纲级别</a:t>
            </a:r>
            <a:endParaRPr lang="en-US" sz="1400" b="0" strike="noStrike" spc="148">
              <a:solidFill>
                <a:schemeClr val="dk1">
                  <a:lumMod val="65000"/>
                  <a:lumOff val="35000"/>
                </a:schemeClr>
              </a:solidFill>
              <a:latin typeface="Arial"/>
            </a:endParaRPr>
          </a:p>
          <a:p>
            <a:pPr marL="2160000" lvl="4"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第五提纲级别</a:t>
            </a:r>
            <a:endParaRPr lang="en-US" sz="2000" b="0" strike="noStrike" spc="148">
              <a:solidFill>
                <a:schemeClr val="dk1">
                  <a:lumMod val="65000"/>
                  <a:lumOff val="35000"/>
                </a:schemeClr>
              </a:solidFill>
              <a:latin typeface="Arial"/>
            </a:endParaRPr>
          </a:p>
          <a:p>
            <a:pPr marL="2592000" lvl="5"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第六提纲级别</a:t>
            </a:r>
            <a:endParaRPr lang="en-US" sz="2000" b="0" strike="noStrike" spc="148">
              <a:solidFill>
                <a:schemeClr val="dk1">
                  <a:lumMod val="65000"/>
                  <a:lumOff val="35000"/>
                </a:schemeClr>
              </a:solidFill>
              <a:latin typeface="Arial"/>
            </a:endParaRPr>
          </a:p>
          <a:p>
            <a:pPr marL="3024000" lvl="6"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第七提纲级别</a:t>
            </a:r>
            <a:endParaRPr lang="en-US" sz="2000" b="0" strike="noStrike" spc="148">
              <a:solidFill>
                <a:schemeClr val="dk1">
                  <a:lumMod val="65000"/>
                  <a:lumOff val="35000"/>
                </a:schemeClr>
              </a:solidFill>
              <a:latin typeface="Arial"/>
            </a:endParaRPr>
          </a:p>
        </p:txBody>
      </p:sp>
    </p:spTree>
  </p:cSld>
  <p:clrMap bg1="lt1" tx1="dk1" bg2="lt2" tx2="dk2" accent1="accent1" accent2="accent2" accent3="accent3" accent4="accent4" accent5="accent5" accent6="accent6" hlink="hlink" folHlink="folHlink"/>
  <p:sldLayoutIdLst>
    <p:sldLayoutId id="2147483660" r:id="rId1"/>
  </p:sldLayoutIdLst>
  <p:transition/>
  <p:timing/>
  <p:txStyles>
    <p:titleStyle/>
    <p:bodyStyle/>
    <p:otherStyle/>
  </p:txStyles>
</p:sldMaster>
</file>

<file path=ppt/slideMasters/slideMaster3.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rgbClr val="FFFFFF"/>
        </a:solidFill>
      </p:bgPr>
    </p:bg>
    <p:spTree>
      <p:nvGrpSpPr>
        <p:cNvPr id="1" name=""/>
        <p:cNvGrpSpPr/>
        <p:nvPr/>
      </p:nvGrpSpPr>
      <p:grpSpPr>
        <a:xfrm>
          <a:off x="0" y="0"/>
          <a:ext cx="0" cy="0"/>
        </a:xfrm>
      </p:grpSpPr>
      <p:sp>
        <p:nvSpPr>
          <p:cNvPr id="50" name="PlaceHolder 1"/>
          <p:cNvSpPr>
            <a:spLocks noGrp="1"/>
          </p:cNvSpPr>
          <p:nvPr>
            <p:ph type="dt" idx="25"/>
          </p:nvPr>
        </p:nvSpPr>
        <p:spPr>
          <a:xfrm>
            <a:off x="612000" y="6314400"/>
            <a:ext cx="2699640" cy="316440"/>
          </a:xfrm>
          <a:prstGeom prst="rect">
            <a:avLst/>
          </a:prstGeom>
          <a:noFill/>
          <a:ln w="0">
            <a:noFill/>
          </a:ln>
        </p:spPr>
        <p:txBody>
          <a:bodyPr lIns="91440" tIns="45720" rIns="91440" bIns="45720" anchor="ctr">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51" name="PlaceHolder 2"/>
          <p:cNvSpPr>
            <a:spLocks noGrp="1"/>
          </p:cNvSpPr>
          <p:nvPr>
            <p:ph type="ftr" idx="26"/>
          </p:nvPr>
        </p:nvSpPr>
        <p:spPr>
          <a:xfrm>
            <a:off x="4115880" y="6314400"/>
            <a:ext cx="3959640" cy="316440"/>
          </a:xfrm>
          <a:prstGeom prst="rect">
            <a:avLst/>
          </a:prstGeom>
          <a:noFill/>
          <a:ln w="0">
            <a:noFill/>
          </a:ln>
        </p:spPr>
        <p:txBody>
          <a:bodyPr lIns="91440" tIns="45720" rIns="91440" bIns="45720" anchor="ctr">
            <a:noAutofit/>
          </a:bodyPr>
          <a:lstStyle>
            <a:lvl1pPr indent="0" algn="ctr">
              <a:buNone/>
              <a:defRPr lang="en-US" sz="1400" b="0" strike="noStrike" spc="-1">
                <a:solidFill>
                  <a:srgbClr val="000000"/>
                </a:solidFill>
                <a:latin typeface="Times New Roman"/>
              </a:defRPr>
            </a:lvl1pPr>
          </a:lstStyle>
          <a:p>
            <a:pPr indent="0" algn="ctr">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52" name="PlaceHolder 3"/>
          <p:cNvSpPr>
            <a:spLocks noGrp="1"/>
          </p:cNvSpPr>
          <p:nvPr>
            <p:ph type="sldNum" idx="27"/>
          </p:nvPr>
        </p:nvSpPr>
        <p:spPr>
          <a:xfrm>
            <a:off x="8877600" y="6314400"/>
            <a:ext cx="2699640" cy="316440"/>
          </a:xfrm>
          <a:prstGeom prst="rect">
            <a:avLst/>
          </a:prstGeom>
          <a:noFill/>
          <a:ln w="0">
            <a:noFill/>
          </a:ln>
        </p:spPr>
        <p:txBody>
          <a:bodyPr lIns="91440" tIns="45720" rIns="91440" bIns="45720" anchor="ctr">
            <a:noAutofit/>
          </a:bodyPr>
          <a:lstStyle/>
          <a:p>
            <a:pPr indent="0">
              <a:buNone/>
            </a:pPr>
            <a:endParaRPr lang="en-US" sz="1000" b="0" strike="noStrike" spc="-1">
              <a:solidFill>
                <a:srgbClr val="000000"/>
              </a:solidFill>
              <a:latin typeface="Times New Roman"/>
            </a:endParaRPr>
          </a:p>
        </p:txBody>
      </p:sp>
      <p:sp>
        <p:nvSpPr>
          <p:cNvPr id="53" name="PlaceHolder 4"/>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buNone/>
            </a:pPr>
            <a:r>
              <a:rPr lang="zh-CN" sz="1800" b="0" strike="noStrike" spc="-1">
                <a:solidFill>
                  <a:schemeClr val="dk1"/>
                </a:solidFill>
                <a:latin typeface="Arial"/>
              </a:rPr>
              <a:t>单击以编辑标题文本格式</a:t>
            </a:r>
            <a:endParaRPr lang="en-US" sz="1800" b="0" strike="noStrike" spc="-1">
              <a:solidFill>
                <a:schemeClr val="dk1"/>
              </a:solidFill>
              <a:latin typeface="Arial"/>
            </a:endParaRPr>
          </a:p>
        </p:txBody>
      </p:sp>
      <p:sp>
        <p:nvSpPr>
          <p:cNvPr id="54" name="PlaceHolder 5"/>
          <p:cNvSpPr>
            <a:spLocks noGrp="1"/>
          </p:cNvSpPr>
          <p:nvPr>
            <p:ph type="body" idx="28"/>
          </p:nvPr>
        </p:nvSpPr>
        <p:spPr>
          <a:xfrm>
            <a:off x="609480" y="1604520"/>
            <a:ext cx="10972440" cy="3977280"/>
          </a:xfrm>
          <a:prstGeom prst="rect">
            <a:avLst/>
          </a:prstGeom>
          <a:noFill/>
          <a:ln w="0">
            <a:noFill/>
          </a:ln>
        </p:spPr>
        <p:txBody>
          <a:bodyPr lIns="0" tIns="0" rIns="0" bIns="0" anchor="t">
            <a:normAutofit/>
          </a:bodyPr>
          <a:lstStyle/>
          <a:p>
            <a:pPr marL="432000" indent="-324000">
              <a:lnSpc>
                <a:spcPct val="130000"/>
              </a:lnSpc>
              <a:spcBef>
                <a:spcPts val="1417"/>
              </a:spcBef>
              <a:buClr>
                <a:srgbClr val="000000"/>
              </a:buClr>
              <a:buSzPct val="45000"/>
              <a:buFont typeface="Wingdings" charset="2"/>
              <a:buChar char=""/>
              <a:tabLst>
                <a:tab pos="1609560"/>
              </a:tabLst>
            </a:pPr>
            <a:r>
              <a:rPr lang="zh-CN" sz="1800" b="0" strike="noStrike" spc="148">
                <a:solidFill>
                  <a:schemeClr val="dk1">
                    <a:lumMod val="65000"/>
                    <a:lumOff val="35000"/>
                  </a:schemeClr>
                </a:solidFill>
                <a:latin typeface="Arial"/>
              </a:rPr>
              <a:t>点击以编辑提纲文本格式</a:t>
            </a:r>
            <a:endParaRPr lang="en-US" sz="1800" b="0" strike="noStrike" spc="148">
              <a:solidFill>
                <a:schemeClr val="dk1">
                  <a:lumMod val="65000"/>
                  <a:lumOff val="35000"/>
                </a:schemeClr>
              </a:solidFill>
              <a:latin typeface="Arial"/>
            </a:endParaRPr>
          </a:p>
          <a:p>
            <a:pPr marL="864000" lvl="1" indent="-324000">
              <a:lnSpc>
                <a:spcPct val="120000"/>
              </a:lnSpc>
              <a:spcBef>
                <a:spcPts val="1134"/>
              </a:spcBef>
              <a:buClr>
                <a:srgbClr val="000000"/>
              </a:buClr>
              <a:buSzPct val="75000"/>
              <a:buFont typeface="Symbol" charset="2"/>
              <a:buChar char=""/>
              <a:tabLst>
                <a:tab pos="1609560"/>
              </a:tabLst>
            </a:pPr>
            <a:r>
              <a:rPr lang="zh-CN" sz="1600" b="0" strike="noStrike" spc="148">
                <a:solidFill>
                  <a:schemeClr val="dk1">
                    <a:lumMod val="65000"/>
                    <a:lumOff val="35000"/>
                  </a:schemeClr>
                </a:solidFill>
                <a:latin typeface="Arial"/>
              </a:rPr>
              <a:t>第二提纲级别</a:t>
            </a:r>
            <a:endParaRPr lang="en-US" sz="1600" b="0" strike="noStrike" spc="148">
              <a:solidFill>
                <a:schemeClr val="dk1">
                  <a:lumMod val="65000"/>
                  <a:lumOff val="35000"/>
                </a:schemeClr>
              </a:solidFill>
              <a:latin typeface="Arial"/>
            </a:endParaRPr>
          </a:p>
          <a:p>
            <a:pPr marL="1296000" lvl="2" indent="-288000">
              <a:lnSpc>
                <a:spcPct val="120000"/>
              </a:lnSpc>
              <a:spcBef>
                <a:spcPts val="850"/>
              </a:spcBef>
              <a:buClr>
                <a:srgbClr val="000000"/>
              </a:buClr>
              <a:buSzPct val="45000"/>
              <a:buFont typeface="Wingdings" charset="2"/>
              <a:buChar char=""/>
              <a:tabLst>
                <a:tab pos="1609560"/>
              </a:tabLst>
            </a:pPr>
            <a:r>
              <a:rPr lang="zh-CN" sz="1400" b="0" strike="noStrike" spc="148">
                <a:solidFill>
                  <a:schemeClr val="dk1">
                    <a:lumMod val="65000"/>
                    <a:lumOff val="35000"/>
                  </a:schemeClr>
                </a:solidFill>
                <a:latin typeface="Arial"/>
              </a:rPr>
              <a:t>第三提纲级别</a:t>
            </a:r>
            <a:endParaRPr lang="en-US" sz="1400" b="0" strike="noStrike" spc="148">
              <a:solidFill>
                <a:schemeClr val="dk1">
                  <a:lumMod val="65000"/>
                  <a:lumOff val="35000"/>
                </a:schemeClr>
              </a:solidFill>
              <a:latin typeface="Arial"/>
            </a:endParaRPr>
          </a:p>
          <a:p>
            <a:pPr marL="1728000" lvl="3" indent="-216000">
              <a:lnSpc>
                <a:spcPct val="120000"/>
              </a:lnSpc>
              <a:spcBef>
                <a:spcPts val="567"/>
              </a:spcBef>
              <a:buClr>
                <a:srgbClr val="000000"/>
              </a:buClr>
              <a:buSzPct val="75000"/>
              <a:buFont typeface="Symbol" charset="2"/>
              <a:buChar char=""/>
              <a:tabLst>
                <a:tab pos="1609560"/>
              </a:tabLst>
            </a:pPr>
            <a:r>
              <a:rPr lang="zh-CN" sz="1400" b="0" strike="noStrike" spc="148">
                <a:solidFill>
                  <a:schemeClr val="dk1">
                    <a:lumMod val="65000"/>
                    <a:lumOff val="35000"/>
                  </a:schemeClr>
                </a:solidFill>
                <a:latin typeface="Arial"/>
              </a:rPr>
              <a:t>第四提纲级别</a:t>
            </a:r>
            <a:endParaRPr lang="en-US" sz="1400" b="0" strike="noStrike" spc="148">
              <a:solidFill>
                <a:schemeClr val="dk1">
                  <a:lumMod val="65000"/>
                  <a:lumOff val="35000"/>
                </a:schemeClr>
              </a:solidFill>
              <a:latin typeface="Arial"/>
            </a:endParaRPr>
          </a:p>
          <a:p>
            <a:pPr marL="2160000" lvl="4"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第五提纲级别</a:t>
            </a:r>
            <a:endParaRPr lang="en-US" sz="2000" b="0" strike="noStrike" spc="148">
              <a:solidFill>
                <a:schemeClr val="dk1">
                  <a:lumMod val="65000"/>
                  <a:lumOff val="35000"/>
                </a:schemeClr>
              </a:solidFill>
              <a:latin typeface="Arial"/>
            </a:endParaRPr>
          </a:p>
          <a:p>
            <a:pPr marL="2592000" lvl="5"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第六提纲级别</a:t>
            </a:r>
            <a:endParaRPr lang="en-US" sz="2000" b="0" strike="noStrike" spc="148">
              <a:solidFill>
                <a:schemeClr val="dk1">
                  <a:lumMod val="65000"/>
                  <a:lumOff val="35000"/>
                </a:schemeClr>
              </a:solidFill>
              <a:latin typeface="Arial"/>
            </a:endParaRPr>
          </a:p>
          <a:p>
            <a:pPr marL="3024000" lvl="6"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第七提纲级别</a:t>
            </a:r>
            <a:endParaRPr lang="en-US" sz="2000" b="0" strike="noStrike" spc="148">
              <a:solidFill>
                <a:schemeClr val="dk1">
                  <a:lumMod val="65000"/>
                  <a:lumOff val="35000"/>
                </a:schemeClr>
              </a:solidFill>
              <a:latin typeface="Arial"/>
            </a:endParaRPr>
          </a:p>
        </p:txBody>
      </p:sp>
    </p:spTree>
  </p:cSld>
  <p:clrMap bg1="lt1" tx1="dk1" bg2="lt2" tx2="dk2" accent1="accent1" accent2="accent2" accent3="accent3" accent4="accent4" accent5="accent5" accent6="accent6" hlink="hlink" folHlink="folHlink"/>
  <p:sldLayoutIdLst>
    <p:sldLayoutId id="2147483662" r:id="rId1"/>
  </p:sldLayoutIdLst>
  <p:transition/>
  <p:timing/>
  <p:txStyles>
    <p:titleStyle/>
    <p:bodyStyle/>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1.xml" /><Relationship Id="rId3"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2.xml" /><Relationship Id="rId3"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4.png" /><Relationship Id="rId3"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5.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5.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4.png" /><Relationship Id="rId3"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4.png" /><Relationship Id="rId3"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3.xml" /><Relationship Id="rId3"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4.png" /><Relationship Id="rId3"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5.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5.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5.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4.png" /><Relationship Id="rId3" Type="http://schemas.openxmlformats.org/officeDocument/2006/relationships/image" Target="../media/image2.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4.xml" /><Relationship Id="rId3" Type="http://schemas.openxmlformats.org/officeDocument/2006/relationships/image" Target="../media/image3.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4.png" /><Relationship Id="rId3" Type="http://schemas.openxmlformats.org/officeDocument/2006/relationships/image" Target="../media/image3.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5.pn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5.png"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4.png" /><Relationship Id="rId3" Type="http://schemas.openxmlformats.org/officeDocument/2006/relationships/image" Target="../media/image3.png"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99807202301100605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72" name="PlaceHolder 1"/>
          <p:cNvSpPr>
            <a:spLocks noGrp="1"/>
          </p:cNvSpPr>
          <p:nvPr>
            <p:ph type="title"/>
          </p:nvPr>
        </p:nvSpPr>
        <p:spPr>
          <a:xfrm>
            <a:off x="984240" y="0"/>
            <a:ext cx="9798840" cy="2890080"/>
          </a:xfrm>
          <a:prstGeom prst="rect">
            <a:avLst/>
          </a:prstGeom>
          <a:noFill/>
          <a:ln w="0">
            <a:noFill/>
          </a:ln>
        </p:spPr>
        <p:txBody>
          <a:bodyPr lIns="90000" tIns="46800" rIns="90000" bIns="46800" anchor="b">
            <a:noAutofit/>
          </a:bodyPr>
          <a:lstStyle/>
          <a:p>
            <a:pPr indent="0" algn="ctr" defTabSz="914400">
              <a:lnSpc>
                <a:spcPct val="100000"/>
              </a:lnSpc>
              <a:buNone/>
            </a:pPr>
            <a:r>
              <a:rPr lang="zh-CN" sz="6000" b="1" strike="noStrike" spc="299">
                <a:solidFill>
                  <a:schemeClr val="accent3"/>
                </a:solidFill>
                <a:latin typeface="Arial"/>
                <a:ea typeface="微软雅黑"/>
              </a:rPr>
              <a:t>企业礼仪培训如何帮助员工建立正确的职业心态</a:t>
            </a:r>
            <a:endParaRPr lang="en-US" sz="6000" b="0" strike="noStrike" spc="-1">
              <a:solidFill>
                <a:schemeClr val="dk1"/>
              </a:solidFill>
              <a:latin typeface="Arial"/>
            </a:endParaRPr>
          </a:p>
        </p:txBody>
      </p:sp>
      <p:sp>
        <p:nvSpPr>
          <p:cNvPr id="73" name="PlaceHolder 2"/>
          <p:cNvSpPr>
            <a:spLocks noGrp="1"/>
          </p:cNvSpPr>
          <p:nvPr>
            <p:ph type="subTitle" idx="4"/>
          </p:nvPr>
        </p:nvSpPr>
        <p:spPr>
          <a:xfrm>
            <a:off x="1198800" y="3535560"/>
            <a:ext cx="472680" cy="227520"/>
          </a:xfrm>
          <a:prstGeom prst="rect">
            <a:avLst/>
          </a:prstGeom>
          <a:noFill/>
          <a:ln w="0">
            <a:noFill/>
          </a:ln>
        </p:spPr>
        <p:txBody>
          <a:bodyPr lIns="90000" tIns="46800" rIns="90000" bIns="46800" anchor="t">
            <a:normAutofit fontScale="37485"/>
          </a:bodyPr>
          <a:lstStyle/>
          <a:p>
            <a:pPr indent="0" algn="ctr" defTabSz="914400">
              <a:lnSpc>
                <a:spcPct val="110000"/>
              </a:lnSpc>
              <a:spcAft>
                <a:spcPts val="1001"/>
              </a:spcAft>
              <a:buNone/>
              <a:tabLst>
                <a:tab pos="0"/>
              </a:tabLst>
            </a:pPr>
            <a:r>
              <a:rPr lang="en-US" sz="2400" b="0" strike="noStrike" spc="199">
                <a:solidFill>
                  <a:schemeClr val="accent3"/>
                </a:solidFill>
                <a:latin typeface="Arial"/>
                <a:ea typeface="微软雅黑"/>
              </a:rPr>
              <a:t> </a:t>
            </a:r>
            <a:endParaRPr lang="en-US" sz="2400" b="0" strike="noStrike" spc="-1">
              <a:solidFill>
                <a:srgbClr val="FFFFFF"/>
              </a:solidFill>
              <a:latin typeface="Arial"/>
            </a:endParaRPr>
          </a:p>
        </p:txBody>
      </p:sp>
      <p:sp>
        <p:nvSpPr>
          <p:cNvPr id="74" name="文本框 3"/>
          <p:cNvSpPr/>
          <p:nvPr/>
        </p:nvSpPr>
        <p:spPr>
          <a:xfrm>
            <a:off x="2902680" y="4439880"/>
            <a:ext cx="5962320" cy="413640"/>
          </a:xfrm>
          <a:prstGeom prst="rect">
            <a:avLst/>
          </a:prstGeom>
          <a:noFill/>
          <a:ln w="0">
            <a:noFill/>
          </a:ln>
        </p:spPr>
        <p:style>
          <a:lnRef idx="0"/>
          <a:fillRef idx="0"/>
          <a:effectRef idx="0"/>
          <a:fontRef idx="minor"/>
        </p:style>
        <p:txBody>
          <a:bodyPr lIns="90000" tIns="45000" rIns="90000" bIns="45000" anchor="t">
            <a:noAutofit/>
          </a:bodyPr>
          <a:lstStyle/>
          <a:p>
            <a:pPr defTabSz="914400">
              <a:lnSpc>
                <a:spcPct val="100000"/>
              </a:lnSpc>
            </a:pPr>
            <a:r>
              <a:rPr lang="en-US" sz="1800" b="0" strike="noStrike" spc="-1">
                <a:solidFill>
                  <a:schemeClr val="accent3"/>
                </a:solidFill>
                <a:latin typeface="Arial"/>
                <a:ea typeface="微软雅黑"/>
              </a:rPr>
              <a:t>  </a:t>
            </a:r>
            <a:r>
              <a:rPr lang="zh-CN" sz="1800" b="0" strike="noStrike" spc="-1">
                <a:solidFill>
                  <a:schemeClr val="accent3"/>
                </a:solidFill>
                <a:latin typeface="Arial"/>
                <a:ea typeface="微软雅黑"/>
              </a:rPr>
              <a:t>汇报人：魏老师                                              </a:t>
            </a:r>
            <a:r>
              <a:rPr lang="en-US" sz="1800" b="0" strike="noStrike" spc="-1">
                <a:solidFill>
                  <a:schemeClr val="accent3"/>
                </a:solidFill>
                <a:latin typeface="Arial"/>
                <a:ea typeface="微软雅黑"/>
              </a:rPr>
              <a:t>2024</a:t>
            </a:r>
            <a:r>
              <a:rPr lang="zh-CN" sz="1800" b="0" strike="noStrike" spc="-1">
                <a:solidFill>
                  <a:schemeClr val="accent3"/>
                </a:solidFill>
                <a:latin typeface="Arial"/>
                <a:ea typeface="微软雅黑"/>
              </a:rPr>
              <a:t>年</a:t>
            </a:r>
            <a:r>
              <a:rPr lang="en-US" sz="1800" b="0" strike="noStrike" spc="-1">
                <a:solidFill>
                  <a:schemeClr val="accent3"/>
                </a:solidFill>
                <a:latin typeface="Arial"/>
                <a:ea typeface="微软雅黑"/>
              </a:rPr>
              <a:t>X</a:t>
            </a:r>
            <a:r>
              <a:rPr lang="zh-CN" sz="1800" b="0" strike="noStrike" spc="-1">
                <a:solidFill>
                  <a:schemeClr val="accent3"/>
                </a:solidFill>
                <a:latin typeface="Arial"/>
                <a:ea typeface="微软雅黑"/>
              </a:rPr>
              <a:t>月</a:t>
            </a:r>
            <a:endParaRPr lang="en-US" sz="1800" b="0" strike="noStrike" spc="-1">
              <a:solidFill>
                <a:srgbClr val="FFFFFF"/>
              </a:solidFill>
              <a:latin typeface="Arial"/>
            </a:endParaR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75" name="PlaceHolder 1"/>
          <p:cNvSpPr>
            <a:spLocks noGrp="1"/>
          </p:cNvSpPr>
          <p:nvPr>
            <p:ph type="title" idx="4294967295"/>
          </p:nvPr>
        </p:nvSpPr>
        <p:spPr>
          <a:xfrm>
            <a:off x="5113080" y="969120"/>
            <a:ext cx="1865880" cy="1059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accent3"/>
                </a:solidFill>
                <a:latin typeface="Arial"/>
                <a:ea typeface="微软雅黑"/>
              </a:rPr>
              <a:t>目录</a:t>
            </a:r>
            <a:endParaRPr lang="en-US" sz="3600" b="0" strike="noStrike" spc="-1">
              <a:solidFill>
                <a:schemeClr val="dk1"/>
              </a:solidFill>
              <a:latin typeface="Arial"/>
            </a:endParaRPr>
          </a:p>
        </p:txBody>
      </p:sp>
      <p:sp>
        <p:nvSpPr>
          <p:cNvPr id="76" name="content"/>
          <p:cNvSpPr/>
          <p:nvPr/>
        </p:nvSpPr>
        <p:spPr>
          <a:xfrm>
            <a:off x="798840" y="2077560"/>
            <a:ext cx="7692120" cy="4260600"/>
          </a:xfrm>
          <a:prstGeom prst="rect">
            <a:avLst/>
          </a:prstGeom>
          <a:noFill/>
          <a:ln w="0">
            <a:noFill/>
          </a:ln>
        </p:spPr>
        <p:style>
          <a:lnRef idx="0"/>
          <a:fillRef idx="0"/>
          <a:effectRef idx="0"/>
          <a:fontRef idx="minor"/>
        </p:style>
        <p:txBody>
          <a:bodyPr lIns="0" tIns="0" rIns="0" bIns="0" anchor="t">
            <a:normAutofit/>
          </a:bodyPr>
          <a:lstStyle/>
          <a:p>
            <a:r>
              <a:rPr lang="zh-CN" sz="2400" b="0" strike="noStrike" spc="-1">
                <a:solidFill>
                  <a:schemeClr val="accent3"/>
                </a:solidFill>
                <a:latin typeface="微软雅黑"/>
                <a:ea typeface="微软雅黑"/>
              </a:rPr>
              <a:t>第</a:t>
            </a:r>
            <a:r>
              <a:rPr lang="en-US" sz="2400" b="0" strike="noStrike" spc="-1">
                <a:solidFill>
                  <a:schemeClr val="accent3"/>
                </a:solidFill>
                <a:latin typeface="微软雅黑"/>
                <a:ea typeface="微软雅黑"/>
              </a:rPr>
              <a:t>1</a:t>
            </a:r>
            <a:r>
              <a:rPr lang="zh-CN" sz="2400" b="0" strike="noStrike" spc="-1">
                <a:solidFill>
                  <a:schemeClr val="accent3"/>
                </a:solidFill>
                <a:latin typeface="微软雅黑"/>
                <a:ea typeface="微软雅黑"/>
              </a:rPr>
              <a:t>章  企业礼仪培训的重要性</a:t>
            </a:r>
            <a:endParaRPr lang="en-US" sz="2400" b="0" strike="noStrike" spc="-1">
              <a:solidFill>
                <a:srgbClr val="FFFFFF"/>
              </a:solidFill>
              <a:latin typeface="Arial"/>
            </a:endParaRPr>
          </a:p>
          <a:p>
            <a:r>
              <a:rPr lang="zh-CN" sz="2400" b="0" strike="noStrike" spc="-1">
                <a:solidFill>
                  <a:schemeClr val="accent3"/>
                </a:solidFill>
                <a:latin typeface="微软雅黑"/>
                <a:ea typeface="微软雅黑"/>
              </a:rPr>
              <a:t>第</a:t>
            </a:r>
            <a:r>
              <a:rPr lang="en-US" sz="2400" b="0" strike="noStrike" spc="-1">
                <a:solidFill>
                  <a:schemeClr val="accent3"/>
                </a:solidFill>
                <a:latin typeface="微软雅黑"/>
                <a:ea typeface="微软雅黑"/>
              </a:rPr>
              <a:t>2</a:t>
            </a:r>
            <a:r>
              <a:rPr lang="zh-CN" sz="2400" b="0" strike="noStrike" spc="-1">
                <a:solidFill>
                  <a:schemeClr val="accent3"/>
                </a:solidFill>
                <a:latin typeface="微软雅黑"/>
                <a:ea typeface="微软雅黑"/>
              </a:rPr>
              <a:t>章  如何培养正确的职业心态</a:t>
            </a:r>
            <a:endParaRPr lang="en-US" sz="2400" b="0" strike="noStrike" spc="-1">
              <a:solidFill>
                <a:srgbClr val="FFFFFF"/>
              </a:solidFill>
              <a:latin typeface="Arial"/>
            </a:endParaRPr>
          </a:p>
          <a:p>
            <a:r>
              <a:rPr lang="zh-CN" sz="2400" b="0" strike="noStrike" spc="-1">
                <a:solidFill>
                  <a:schemeClr val="accent3"/>
                </a:solidFill>
                <a:latin typeface="微软雅黑"/>
                <a:ea typeface="微软雅黑"/>
              </a:rPr>
              <a:t>第</a:t>
            </a:r>
            <a:r>
              <a:rPr lang="en-US" sz="2400" b="0" strike="noStrike" spc="-1">
                <a:solidFill>
                  <a:schemeClr val="accent3"/>
                </a:solidFill>
                <a:latin typeface="微软雅黑"/>
                <a:ea typeface="微软雅黑"/>
              </a:rPr>
              <a:t>3</a:t>
            </a:r>
            <a:r>
              <a:rPr lang="zh-CN" sz="2400" b="0" strike="noStrike" spc="-1">
                <a:solidFill>
                  <a:schemeClr val="accent3"/>
                </a:solidFill>
                <a:latin typeface="微软雅黑"/>
                <a:ea typeface="微软雅黑"/>
              </a:rPr>
              <a:t>章  企业礼仪培训在职业心态塑造中的作用</a:t>
            </a:r>
            <a:endParaRPr lang="en-US" sz="2400" b="0" strike="noStrike" spc="-1">
              <a:solidFill>
                <a:srgbClr val="FFFFFF"/>
              </a:solidFill>
              <a:latin typeface="Arial"/>
            </a:endParaRPr>
          </a:p>
          <a:p>
            <a:r>
              <a:rPr lang="zh-CN" sz="2400" b="0" strike="noStrike" spc="-1">
                <a:solidFill>
                  <a:schemeClr val="accent3"/>
                </a:solidFill>
                <a:latin typeface="微软雅黑"/>
                <a:ea typeface="微软雅黑"/>
              </a:rPr>
              <a:t>第</a:t>
            </a:r>
            <a:r>
              <a:rPr lang="en-US" sz="2400" b="0" strike="noStrike" spc="-1">
                <a:solidFill>
                  <a:schemeClr val="accent3"/>
                </a:solidFill>
                <a:latin typeface="微软雅黑"/>
                <a:ea typeface="微软雅黑"/>
              </a:rPr>
              <a:t>4</a:t>
            </a:r>
            <a:r>
              <a:rPr lang="zh-CN" sz="2400" b="0" strike="noStrike" spc="-1">
                <a:solidFill>
                  <a:schemeClr val="accent3"/>
                </a:solidFill>
                <a:latin typeface="微软雅黑"/>
                <a:ea typeface="微软雅黑"/>
              </a:rPr>
              <a:t>章  实践案例分析</a:t>
            </a:r>
            <a:endParaRPr lang="en-US" sz="2400" b="0" strike="noStrike" spc="-1">
              <a:solidFill>
                <a:srgbClr val="FFFFFF"/>
              </a:solidFill>
              <a:latin typeface="Arial"/>
            </a:endParaRPr>
          </a:p>
          <a:p>
            <a:r>
              <a:rPr lang="zh-CN" sz="2400" b="0" strike="noStrike" spc="-1">
                <a:solidFill>
                  <a:schemeClr val="accent3"/>
                </a:solidFill>
                <a:latin typeface="微软雅黑"/>
                <a:ea typeface="微软雅黑"/>
              </a:rPr>
              <a:t>第</a:t>
            </a:r>
            <a:r>
              <a:rPr lang="en-US" sz="2400" b="0" strike="noStrike" spc="-1">
                <a:solidFill>
                  <a:schemeClr val="accent3"/>
                </a:solidFill>
                <a:latin typeface="微软雅黑"/>
                <a:ea typeface="微软雅黑"/>
              </a:rPr>
              <a:t>5</a:t>
            </a:r>
            <a:r>
              <a:rPr lang="zh-CN" sz="2400" b="0" strike="noStrike" spc="-1">
                <a:solidFill>
                  <a:schemeClr val="accent3"/>
                </a:solidFill>
                <a:latin typeface="微软雅黑"/>
                <a:ea typeface="微软雅黑"/>
              </a:rPr>
              <a:t>章  礼仪培训的未来趋势</a:t>
            </a:r>
            <a:endParaRPr lang="en-US" sz="2400" b="0" strike="noStrike" spc="-1">
              <a:solidFill>
                <a:srgbClr val="FFFFFF"/>
              </a:solidFill>
              <a:latin typeface="Arial"/>
            </a:endParaRPr>
          </a:p>
          <a:p>
            <a:pPr defTabSz="914400">
              <a:lnSpc>
                <a:spcPct val="100000"/>
              </a:lnSpc>
            </a:pPr>
            <a:r>
              <a:rPr lang="zh-CN" sz="2400" b="0" strike="noStrike" spc="-1">
                <a:solidFill>
                  <a:schemeClr val="accent3"/>
                </a:solidFill>
                <a:latin typeface="微软雅黑"/>
                <a:ea typeface="微软雅黑"/>
              </a:rPr>
              <a:t>第</a:t>
            </a:r>
            <a:r>
              <a:rPr lang="en-US" sz="2400" b="0" strike="noStrike" spc="-1">
                <a:solidFill>
                  <a:schemeClr val="accent3"/>
                </a:solidFill>
                <a:latin typeface="微软雅黑"/>
                <a:ea typeface="微软雅黑"/>
              </a:rPr>
              <a:t>6</a:t>
            </a:r>
            <a:r>
              <a:rPr lang="zh-CN" sz="2400" b="0" strike="noStrike" spc="-1">
                <a:solidFill>
                  <a:schemeClr val="accent3"/>
                </a:solidFill>
                <a:latin typeface="微软雅黑"/>
                <a:ea typeface="微软雅黑"/>
              </a:rPr>
              <a:t>章  总结与展望</a:t>
            </a:r>
            <a:endParaRPr lang="en-US" sz="2400" b="0" strike="noStrike" spc="-1">
              <a:solidFill>
                <a:srgbClr val="FFFFFF"/>
              </a:solidFill>
              <a:latin typeface="Arial"/>
            </a:endParaRP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77" name="PlaceHolder 1"/>
          <p:cNvSpPr>
            <a:spLocks noGrp="1"/>
          </p:cNvSpPr>
          <p:nvPr>
            <p:ph/>
          </p:nvPr>
        </p:nvSpPr>
        <p:spPr>
          <a:xfrm>
            <a:off x="299880" y="1488960"/>
            <a:ext cx="6318360" cy="521640"/>
          </a:xfrm>
          <a:prstGeom prst="rect">
            <a:avLst/>
          </a:prstGeom>
          <a:noFill/>
          <a:ln w="0">
            <a:noFill/>
          </a:ln>
        </p:spPr>
        <p:txBody>
          <a:bodyPr lIns="90000" tIns="46800" rIns="90000" bIns="46800" anchor="t">
            <a:normAutofit/>
          </a:bodyPr>
          <a:lstStyle/>
          <a:p>
            <a:pPr marL="228600" indent="-228600" defTabSz="914400">
              <a:lnSpc>
                <a:spcPct val="130000"/>
              </a:lnSpc>
              <a:spcAft>
                <a:spcPts val="1001"/>
              </a:spcAft>
              <a:buClr>
                <a:srgbClr val="F2BA02"/>
              </a:buClr>
              <a:buFont typeface="Arial"/>
              <a:buChar char="●"/>
              <a:tabLst>
                <a:tab pos="1609560"/>
              </a:tabLst>
            </a:pPr>
            <a:r>
              <a:rPr lang="en-US" sz="1800" b="0" strike="noStrike" spc="148">
                <a:solidFill>
                  <a:schemeClr val="accent3"/>
                </a:solidFill>
                <a:latin typeface="Arial"/>
                <a:ea typeface="微软雅黑"/>
              </a:rPr>
              <a:t>01</a:t>
            </a:r>
            <a:endParaRPr lang="en-US" sz="1800" b="0" strike="noStrike" spc="148">
              <a:solidFill>
                <a:schemeClr val="dk1">
                  <a:lumMod val="65000"/>
                  <a:lumOff val="35000"/>
                </a:schemeClr>
              </a:solidFill>
              <a:latin typeface="Arial"/>
            </a:endParaRPr>
          </a:p>
        </p:txBody>
      </p:sp>
      <p:sp>
        <p:nvSpPr>
          <p:cNvPr id="78" name="PlaceHolder 2"/>
          <p:cNvSpPr>
            <a:spLocks noGrp="1"/>
          </p:cNvSpPr>
          <p:nvPr>
            <p:ph type="title" idx="4294967295"/>
          </p:nvPr>
        </p:nvSpPr>
        <p:spPr>
          <a:xfrm>
            <a:off x="4093200" y="2085840"/>
            <a:ext cx="6318360" cy="1572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accent3"/>
                </a:solidFill>
                <a:latin typeface="Arial"/>
                <a:ea typeface="微软雅黑"/>
              </a:rPr>
              <a:t>第</a:t>
            </a:r>
            <a:r>
              <a:rPr lang="en-US" sz="3600" b="1" strike="noStrike" spc="299">
                <a:solidFill>
                  <a:schemeClr val="accent3"/>
                </a:solidFill>
                <a:latin typeface="Arial"/>
                <a:ea typeface="微软雅黑"/>
              </a:rPr>
              <a:t>1</a:t>
            </a:r>
            <a:r>
              <a:rPr lang="zh-CN" sz="3600" b="1" strike="noStrike" spc="299">
                <a:solidFill>
                  <a:schemeClr val="accent3"/>
                </a:solidFill>
                <a:latin typeface="Arial"/>
                <a:ea typeface="微软雅黑"/>
              </a:rPr>
              <a:t>章 企业礼仪培训的重要性</a:t>
            </a:r>
            <a:endParaRPr lang="en-US" sz="3600" b="0" strike="noStrike" spc="-1">
              <a:solidFill>
                <a:schemeClr val="dk1"/>
              </a:solidFill>
              <a:latin typeface="Arial"/>
            </a:endParaRPr>
          </a:p>
        </p:txBody>
      </p:sp>
      <p:sp>
        <p:nvSpPr>
          <p:cNvPr id="79"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accent3"/>
                </a:solidFill>
                <a:latin typeface="Arial"/>
                <a:ea typeface="微软雅黑"/>
              </a:rPr>
              <a:t> </a:t>
            </a:r>
            <a:endParaRPr lang="en-US" sz="1800" b="0" strike="noStrike" spc="-1">
              <a:solidFill>
                <a:srgbClr val="FFFFFF"/>
              </a:solidFill>
              <a:latin typeface="Arial"/>
            </a:endParaRP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80"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accent3"/>
              </a:solidFill>
              <a:latin typeface="Arial"/>
              <a:ea typeface="微软雅黑"/>
            </a:endParaRPr>
          </a:p>
        </p:txBody>
      </p:sp>
      <p:sp>
        <p:nvSpPr>
          <p:cNvPr id="81" name="title"/>
          <p:cNvSpPr/>
          <p:nvPr/>
        </p:nvSpPr>
        <p:spPr>
          <a:xfrm>
            <a:off x="8259480" y="741600"/>
            <a:ext cx="310284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2800" b="1" strike="noStrike" spc="299">
                <a:solidFill>
                  <a:schemeClr val="accent3"/>
                </a:solidFill>
                <a:latin typeface="Arial"/>
                <a:ea typeface="微软雅黑"/>
              </a:rPr>
              <a:t>企业礼仪概述</a:t>
            </a:r>
            <a:endParaRPr lang="en-US" sz="2800" b="0" strike="noStrike" spc="-1">
              <a:solidFill>
                <a:srgbClr val="FFFFFF"/>
              </a:solidFill>
              <a:latin typeface="Arial"/>
            </a:endParaRPr>
          </a:p>
        </p:txBody>
      </p:sp>
      <p:sp>
        <p:nvSpPr>
          <p:cNvPr id="82" name="content"/>
          <p:cNvSpPr/>
          <p:nvPr/>
        </p:nvSpPr>
        <p:spPr>
          <a:xfrm>
            <a:off x="8685360" y="2215440"/>
            <a:ext cx="2280600" cy="203940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1800" b="0" strike="noStrike" spc="148">
                <a:solidFill>
                  <a:schemeClr val="accent3"/>
                </a:solidFill>
                <a:latin typeface="Arial"/>
                <a:ea typeface="微软雅黑"/>
              </a:rPr>
              <a:t>企业礼仪是指在商务场合中的行为规范和社会习俗。它涵盖了言谈举止、仪容仪表、礼仪用语等方面。企业礼仪对于建立良好的职业形象和强化企业文化至关重要。礼仪培训的主要目的是帮助员工养成规范的行为习惯，提升公司整体形象。</a:t>
            </a:r>
            <a:endParaRPr lang="en-US" sz="1800" b="0" strike="noStrike" spc="-1">
              <a:solidFill>
                <a:srgbClr val="FFFFFF"/>
              </a:solidFill>
              <a:latin typeface="Arial"/>
            </a:endParaRPr>
          </a:p>
        </p:txBody>
      </p:sp>
      <p:sp>
        <p:nvSpPr>
          <p:cNvPr id="83"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accent3"/>
                </a:solidFill>
                <a:latin typeface="Arial"/>
                <a:ea typeface="微软雅黑"/>
              </a:rPr>
              <a:t> </a:t>
            </a:r>
            <a:endParaRPr lang="en-US" sz="3600" b="0" strike="noStrike" spc="-1">
              <a:solidFill>
                <a:schemeClr val="dk1"/>
              </a:solidFill>
              <a:latin typeface="Arial"/>
            </a:endParaRPr>
          </a:p>
        </p:txBody>
      </p:sp>
      <p:pic>
        <p:nvPicPr>
          <p:cNvPr id="84" name="图片 4"/>
          <p:cNvPicPr/>
          <p:nvPr/>
        </p:nvPicPr>
        <p:blipFill>
          <a:blip r:embed="rId2"/>
          <a:stretch>
            <a:fillRect/>
          </a:stretch>
        </p:blipFill>
        <p:spPr>
          <a:xfrm>
            <a:off x="510840" y="700560"/>
            <a:ext cx="5381640" cy="5381640"/>
          </a:xfrm>
          <a:prstGeom prst="rect">
            <a:avLst/>
          </a:prstGeom>
          <a:ln w="0">
            <a:noFill/>
          </a:ln>
        </p:spPr>
      </p:pic>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85" name="PlaceHolder 1"/>
          <p:cNvSpPr>
            <a:spLocks noGrp="1"/>
          </p:cNvSpPr>
          <p:nvPr>
            <p:ph type="title" idx="4294967295"/>
          </p:nvPr>
        </p:nvSpPr>
        <p:spPr>
          <a:xfrm>
            <a:off x="0" y="0"/>
            <a:ext cx="10968480" cy="705240"/>
          </a:xfrm>
          <a:prstGeom prst="rect">
            <a:avLst/>
          </a:prstGeom>
          <a:noFill/>
          <a:ln w="0">
            <a:noFill/>
          </a:ln>
        </p:spPr>
        <p:txBody>
          <a:bodyPr lIns="90000" tIns="47160" rIns="90000" bIns="47160" anchor="ctr">
            <a:noAutofit/>
          </a:bodyPr>
          <a:lstStyle/>
          <a:p>
            <a:pPr marL="571680" indent="-571680" defTabSz="914400">
              <a:lnSpc>
                <a:spcPct val="100000"/>
              </a:lnSpc>
              <a:buClr>
                <a:srgbClr val="F2BA02"/>
              </a:buClr>
              <a:buFont typeface="Wingdings" charset="2"/>
              <a:buChar char=""/>
            </a:pPr>
            <a:r>
              <a:rPr lang="zh-CN" sz="3600" b="1" strike="noStrike" spc="299">
                <a:solidFill>
                  <a:schemeClr val="accent3"/>
                </a:solidFill>
                <a:latin typeface="微软雅黑"/>
                <a:ea typeface="微软雅黑"/>
              </a:rPr>
              <a:t>礼仪对员工形象的影响</a:t>
            </a:r>
            <a:endParaRPr lang="en-US" sz="3600" b="0" strike="noStrike" spc="-1">
              <a:solidFill>
                <a:schemeClr val="dk1"/>
              </a:solidFill>
              <a:latin typeface="Arial"/>
            </a:endParaRPr>
          </a:p>
        </p:txBody>
      </p:sp>
      <p:sp>
        <p:nvSpPr>
          <p:cNvPr id="86" name="content.1.subtitle"/>
          <p:cNvSpPr/>
          <p:nvPr/>
        </p:nvSpPr>
        <p:spPr>
          <a:xfrm>
            <a:off x="1277640" y="358632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accent3"/>
                </a:solidFill>
                <a:latin typeface="微软雅黑"/>
                <a:ea typeface="微软雅黑"/>
              </a:rPr>
              <a:t>礼仪体现职业素养</a:t>
            </a:r>
            <a:endParaRPr lang="en-US" sz="1600" b="0" strike="noStrike" spc="-1">
              <a:solidFill>
                <a:srgbClr val="FFFFFF"/>
              </a:solidFill>
              <a:latin typeface="Arial"/>
            </a:endParaRPr>
          </a:p>
        </p:txBody>
      </p:sp>
      <p:sp>
        <p:nvSpPr>
          <p:cNvPr id="87" name="content.1.title"/>
          <p:cNvSpPr/>
          <p:nvPr/>
        </p:nvSpPr>
        <p:spPr>
          <a:xfrm>
            <a:off x="1278360" y="257616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accent3"/>
                </a:solidFill>
                <a:latin typeface="微软雅黑"/>
                <a:ea typeface="微软雅黑"/>
              </a:rPr>
              <a:t>重要性</a:t>
            </a:r>
            <a:endParaRPr lang="en-US" sz="2000" b="0" strike="noStrike" spc="-1">
              <a:solidFill>
                <a:srgbClr val="FFFFFF"/>
              </a:solidFill>
              <a:latin typeface="Arial"/>
            </a:endParaRPr>
          </a:p>
        </p:txBody>
      </p:sp>
      <p:sp>
        <p:nvSpPr>
          <p:cNvPr id="88" name="content.2.subtitle"/>
          <p:cNvSpPr/>
          <p:nvPr/>
        </p:nvSpPr>
        <p:spPr>
          <a:xfrm>
            <a:off x="9072720" y="358632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accent3"/>
                </a:solidFill>
                <a:latin typeface="微软雅黑"/>
                <a:ea typeface="微软雅黑"/>
              </a:rPr>
              <a:t>礼仪与职场升职密切相关</a:t>
            </a:r>
            <a:endParaRPr lang="en-US" sz="1600" b="0" strike="noStrike" spc="-1">
              <a:solidFill>
                <a:srgbClr val="FFFFFF"/>
              </a:solidFill>
              <a:latin typeface="Arial"/>
            </a:endParaRPr>
          </a:p>
        </p:txBody>
      </p:sp>
      <p:sp>
        <p:nvSpPr>
          <p:cNvPr id="89" name="content.2.title"/>
          <p:cNvSpPr/>
          <p:nvPr/>
        </p:nvSpPr>
        <p:spPr>
          <a:xfrm>
            <a:off x="9072360" y="257616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accent3"/>
                </a:solidFill>
                <a:latin typeface="微软雅黑"/>
                <a:ea typeface="微软雅黑"/>
              </a:rPr>
              <a:t>关系</a:t>
            </a:r>
            <a:endParaRPr lang="en-US" sz="2000" b="0" strike="noStrike" spc="-1">
              <a:solidFill>
                <a:srgbClr val="FFFFFF"/>
              </a:solidFill>
              <a:latin typeface="Arial"/>
            </a:endParaRPr>
          </a:p>
        </p:txBody>
      </p:sp>
      <p:sp>
        <p:nvSpPr>
          <p:cNvPr id="90" name="content.3.subtitle"/>
          <p:cNvSpPr/>
          <p:nvPr/>
        </p:nvSpPr>
        <p:spPr>
          <a:xfrm>
            <a:off x="3876120" y="3586320"/>
            <a:ext cx="1457640" cy="176256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accent3"/>
                </a:solidFill>
                <a:latin typeface="微软雅黑"/>
                <a:ea typeface="微软雅黑"/>
              </a:rPr>
              <a:t>礼仪培训有助于提升员工形象</a:t>
            </a:r>
            <a:endParaRPr lang="en-US" sz="1600" b="0" strike="noStrike" spc="-1">
              <a:solidFill>
                <a:srgbClr val="FFFFFF"/>
              </a:solidFill>
              <a:latin typeface="Arial"/>
            </a:endParaRPr>
          </a:p>
        </p:txBody>
      </p:sp>
      <p:sp>
        <p:nvSpPr>
          <p:cNvPr id="91" name="content.3.title"/>
          <p:cNvSpPr/>
          <p:nvPr/>
        </p:nvSpPr>
        <p:spPr>
          <a:xfrm>
            <a:off x="3876840" y="257796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accent3"/>
                </a:solidFill>
                <a:latin typeface="微软雅黑"/>
                <a:ea typeface="微软雅黑"/>
              </a:rPr>
              <a:t>提升方式</a:t>
            </a:r>
            <a:endParaRPr lang="en-US" sz="2000" b="0" strike="noStrike" spc="-1">
              <a:solidFill>
                <a:srgbClr val="FFFFFF"/>
              </a:solidFill>
              <a:latin typeface="Arial"/>
            </a:endParaRPr>
          </a:p>
        </p:txBody>
      </p:sp>
      <p:sp>
        <p:nvSpPr>
          <p:cNvPr id="92" name="content.4.subtitle"/>
          <p:cNvSpPr/>
          <p:nvPr/>
        </p:nvSpPr>
        <p:spPr>
          <a:xfrm>
            <a:off x="6474600" y="358632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600" b="0" strike="noStrike" spc="-1">
                <a:solidFill>
                  <a:schemeClr val="accent3"/>
                </a:solidFill>
                <a:latin typeface="微软雅黑"/>
                <a:ea typeface="微软雅黑"/>
              </a:rPr>
              <a:t> </a:t>
            </a:r>
            <a:endParaRPr lang="en-US" sz="1600" b="0" strike="noStrike" spc="-1">
              <a:solidFill>
                <a:srgbClr val="FFFFFF"/>
              </a:solidFill>
              <a:latin typeface="Arial"/>
            </a:endParaRPr>
          </a:p>
        </p:txBody>
      </p:sp>
      <p:sp>
        <p:nvSpPr>
          <p:cNvPr id="93" name="content.4.title"/>
          <p:cNvSpPr/>
          <p:nvPr/>
        </p:nvSpPr>
        <p:spPr>
          <a:xfrm>
            <a:off x="6474960" y="257796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000" b="1" strike="noStrike" spc="-1">
                <a:solidFill>
                  <a:schemeClr val="accent3"/>
                </a:solidFill>
                <a:latin typeface="微软雅黑"/>
                <a:ea typeface="微软雅黑"/>
              </a:rPr>
              <a:t> </a:t>
            </a:r>
            <a:endParaRPr lang="en-US" sz="2000" b="0" strike="noStrike" spc="-1">
              <a:solidFill>
                <a:srgbClr val="FFFFFF"/>
              </a:solidFill>
              <a:latin typeface="Arial"/>
            </a:endParaRP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94" name="PlaceHolder 1"/>
          <p:cNvSpPr>
            <a:spLocks noGrp="1"/>
          </p:cNvSpPr>
          <p:nvPr>
            <p:ph type="title" idx="4294967295"/>
          </p:nvPr>
        </p:nvSpPr>
        <p:spPr>
          <a:xfrm>
            <a:off x="0" y="0"/>
            <a:ext cx="10968480" cy="705240"/>
          </a:xfrm>
          <a:prstGeom prst="rect">
            <a:avLst/>
          </a:prstGeom>
          <a:noFill/>
          <a:ln w="0">
            <a:noFill/>
          </a:ln>
        </p:spPr>
        <p:txBody>
          <a:bodyPr lIns="90000" tIns="47160" rIns="90000" bIns="47160" anchor="ctr">
            <a:noAutofit/>
          </a:bodyPr>
          <a:lstStyle/>
          <a:p>
            <a:pPr marL="571680" indent="-571680" defTabSz="914400">
              <a:lnSpc>
                <a:spcPct val="100000"/>
              </a:lnSpc>
              <a:buClr>
                <a:srgbClr val="F2BA02"/>
              </a:buClr>
              <a:buFont typeface="Wingdings" charset="2"/>
              <a:buChar char=""/>
            </a:pPr>
            <a:r>
              <a:rPr lang="zh-CN" sz="3600" b="1" strike="noStrike" spc="299">
                <a:solidFill>
                  <a:schemeClr val="accent3"/>
                </a:solidFill>
                <a:latin typeface="微软雅黑"/>
                <a:ea typeface="微软雅黑"/>
              </a:rPr>
              <a:t>礼仪在团队合作中的作用</a:t>
            </a:r>
            <a:endParaRPr lang="en-US" sz="3600" b="0" strike="noStrike" spc="-1">
              <a:solidFill>
                <a:schemeClr val="dk1"/>
              </a:solidFill>
              <a:latin typeface="Arial"/>
            </a:endParaRPr>
          </a:p>
        </p:txBody>
      </p:sp>
      <p:sp>
        <p:nvSpPr>
          <p:cNvPr id="95" name="content.1.subtitle"/>
          <p:cNvSpPr/>
          <p:nvPr/>
        </p:nvSpPr>
        <p:spPr>
          <a:xfrm>
            <a:off x="1277640" y="358632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accent3"/>
                </a:solidFill>
                <a:latin typeface="微软雅黑"/>
                <a:ea typeface="微软雅黑"/>
              </a:rPr>
              <a:t>礼仪能够促进团队合作</a:t>
            </a:r>
            <a:endParaRPr lang="en-US" sz="1600" b="0" strike="noStrike" spc="-1">
              <a:solidFill>
                <a:srgbClr val="FFFFFF"/>
              </a:solidFill>
              <a:latin typeface="Arial"/>
            </a:endParaRPr>
          </a:p>
        </p:txBody>
      </p:sp>
      <p:sp>
        <p:nvSpPr>
          <p:cNvPr id="96" name="content.1.title"/>
          <p:cNvSpPr/>
          <p:nvPr/>
        </p:nvSpPr>
        <p:spPr>
          <a:xfrm>
            <a:off x="1278360" y="257616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accent3"/>
                </a:solidFill>
                <a:latin typeface="微软雅黑"/>
                <a:ea typeface="微软雅黑"/>
              </a:rPr>
              <a:t>促进合作</a:t>
            </a:r>
            <a:endParaRPr lang="en-US" sz="2000" b="0" strike="noStrike" spc="-1">
              <a:solidFill>
                <a:srgbClr val="FFFFFF"/>
              </a:solidFill>
              <a:latin typeface="Arial"/>
            </a:endParaRPr>
          </a:p>
        </p:txBody>
      </p:sp>
      <p:sp>
        <p:nvSpPr>
          <p:cNvPr id="97" name="content.2.subtitle"/>
          <p:cNvSpPr/>
          <p:nvPr/>
        </p:nvSpPr>
        <p:spPr>
          <a:xfrm>
            <a:off x="9072720" y="358632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accent3"/>
                </a:solidFill>
                <a:latin typeface="微软雅黑"/>
                <a:ea typeface="微软雅黑"/>
              </a:rPr>
              <a:t>礼仪有助于解决团队冲突</a:t>
            </a:r>
            <a:endParaRPr lang="en-US" sz="1600" b="0" strike="noStrike" spc="-1">
              <a:solidFill>
                <a:srgbClr val="FFFFFF"/>
              </a:solidFill>
              <a:latin typeface="Arial"/>
            </a:endParaRPr>
          </a:p>
        </p:txBody>
      </p:sp>
      <p:sp>
        <p:nvSpPr>
          <p:cNvPr id="98" name="content.2.title"/>
          <p:cNvSpPr/>
          <p:nvPr/>
        </p:nvSpPr>
        <p:spPr>
          <a:xfrm>
            <a:off x="9072360" y="257616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accent3"/>
                </a:solidFill>
                <a:latin typeface="微软雅黑"/>
                <a:ea typeface="微软雅黑"/>
              </a:rPr>
              <a:t>解决冲突</a:t>
            </a:r>
            <a:endParaRPr lang="en-US" sz="2000" b="0" strike="noStrike" spc="-1">
              <a:solidFill>
                <a:srgbClr val="FFFFFF"/>
              </a:solidFill>
              <a:latin typeface="Arial"/>
            </a:endParaRPr>
          </a:p>
        </p:txBody>
      </p:sp>
      <p:sp>
        <p:nvSpPr>
          <p:cNvPr id="99" name="content.3.subtitle"/>
          <p:cNvSpPr/>
          <p:nvPr/>
        </p:nvSpPr>
        <p:spPr>
          <a:xfrm>
            <a:off x="3876120" y="3586320"/>
            <a:ext cx="1457640" cy="176256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accent3"/>
                </a:solidFill>
                <a:latin typeface="微软雅黑"/>
                <a:ea typeface="微软雅黑"/>
              </a:rPr>
              <a:t>礼仪对团队氛围产生影响</a:t>
            </a:r>
            <a:endParaRPr lang="en-US" sz="1600" b="0" strike="noStrike" spc="-1">
              <a:solidFill>
                <a:srgbClr val="FFFFFF"/>
              </a:solidFill>
              <a:latin typeface="Arial"/>
            </a:endParaRPr>
          </a:p>
        </p:txBody>
      </p:sp>
      <p:sp>
        <p:nvSpPr>
          <p:cNvPr id="100" name="content.3.title"/>
          <p:cNvSpPr/>
          <p:nvPr/>
        </p:nvSpPr>
        <p:spPr>
          <a:xfrm>
            <a:off x="3876840" y="257796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accent3"/>
                </a:solidFill>
                <a:latin typeface="微软雅黑"/>
                <a:ea typeface="微软雅黑"/>
              </a:rPr>
              <a:t>氛围影响</a:t>
            </a:r>
            <a:endParaRPr lang="en-US" sz="2000" b="0" strike="noStrike" spc="-1">
              <a:solidFill>
                <a:srgbClr val="FFFFFF"/>
              </a:solidFill>
              <a:latin typeface="Arial"/>
            </a:endParaRPr>
          </a:p>
        </p:txBody>
      </p:sp>
      <p:sp>
        <p:nvSpPr>
          <p:cNvPr id="101" name="content.4.subtitle"/>
          <p:cNvSpPr/>
          <p:nvPr/>
        </p:nvSpPr>
        <p:spPr>
          <a:xfrm>
            <a:off x="6474600" y="358632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600" b="0" strike="noStrike" spc="-1">
                <a:solidFill>
                  <a:schemeClr val="accent3"/>
                </a:solidFill>
                <a:latin typeface="微软雅黑"/>
                <a:ea typeface="微软雅黑"/>
              </a:rPr>
              <a:t> </a:t>
            </a:r>
            <a:endParaRPr lang="en-US" sz="1600" b="0" strike="noStrike" spc="-1">
              <a:solidFill>
                <a:srgbClr val="FFFFFF"/>
              </a:solidFill>
              <a:latin typeface="Arial"/>
            </a:endParaRPr>
          </a:p>
        </p:txBody>
      </p:sp>
      <p:sp>
        <p:nvSpPr>
          <p:cNvPr id="102" name="content.4.title"/>
          <p:cNvSpPr/>
          <p:nvPr/>
        </p:nvSpPr>
        <p:spPr>
          <a:xfrm>
            <a:off x="6474960" y="257796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000" b="1" strike="noStrike" spc="-1">
                <a:solidFill>
                  <a:schemeClr val="accent3"/>
                </a:solidFill>
                <a:latin typeface="微软雅黑"/>
                <a:ea typeface="微软雅黑"/>
              </a:rPr>
              <a:t> </a:t>
            </a:r>
            <a:endParaRPr lang="en-US" sz="2000" b="0" strike="noStrike" spc="-1">
              <a:solidFill>
                <a:srgbClr val="FFFFFF"/>
              </a:solidFill>
              <a:latin typeface="Arial"/>
            </a:endParaRP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103"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accent3"/>
              </a:solidFill>
              <a:latin typeface="Arial"/>
              <a:ea typeface="微软雅黑"/>
            </a:endParaRPr>
          </a:p>
        </p:txBody>
      </p:sp>
      <p:sp>
        <p:nvSpPr>
          <p:cNvPr id="104" name="title"/>
          <p:cNvSpPr/>
          <p:nvPr/>
        </p:nvSpPr>
        <p:spPr>
          <a:xfrm>
            <a:off x="8259480" y="741600"/>
            <a:ext cx="310284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2800" b="1" strike="noStrike" spc="299">
                <a:solidFill>
                  <a:schemeClr val="accent3"/>
                </a:solidFill>
                <a:latin typeface="Arial"/>
                <a:ea typeface="微软雅黑"/>
              </a:rPr>
              <a:t>礼仪与客户关系的重要性</a:t>
            </a:r>
            <a:endParaRPr lang="en-US" sz="2800" b="0" strike="noStrike" spc="-1">
              <a:solidFill>
                <a:srgbClr val="FFFFFF"/>
              </a:solidFill>
              <a:latin typeface="Arial"/>
            </a:endParaRPr>
          </a:p>
        </p:txBody>
      </p:sp>
      <p:sp>
        <p:nvSpPr>
          <p:cNvPr id="105" name="content"/>
          <p:cNvSpPr/>
          <p:nvPr/>
        </p:nvSpPr>
        <p:spPr>
          <a:xfrm>
            <a:off x="8685360" y="2215440"/>
            <a:ext cx="2280600" cy="203940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1800" b="0" strike="noStrike" spc="148">
                <a:solidFill>
                  <a:schemeClr val="accent3"/>
                </a:solidFill>
                <a:latin typeface="Arial"/>
                <a:ea typeface="微软雅黑"/>
              </a:rPr>
              <a:t>客户对企业礼仪要求严格，他们看重企业的整体形象和服务品质。企业礼仪的好坏直接影响客户的满意度和忠诚度。通过礼仪培训，员工可以更好地与客户交流，建立良好的客户关系。</a:t>
            </a:r>
            <a:endParaRPr lang="en-US" sz="1800" b="0" strike="noStrike" spc="-1">
              <a:solidFill>
                <a:srgbClr val="FFFFFF"/>
              </a:solidFill>
              <a:latin typeface="Arial"/>
            </a:endParaRPr>
          </a:p>
        </p:txBody>
      </p:sp>
      <p:sp>
        <p:nvSpPr>
          <p:cNvPr id="106"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accent3"/>
                </a:solidFill>
                <a:latin typeface="Arial"/>
                <a:ea typeface="微软雅黑"/>
              </a:rPr>
              <a:t> </a:t>
            </a:r>
            <a:endParaRPr lang="en-US" sz="3600" b="0" strike="noStrike" spc="-1">
              <a:solidFill>
                <a:schemeClr val="dk1"/>
              </a:solidFill>
              <a:latin typeface="Arial"/>
            </a:endParaRPr>
          </a:p>
        </p:txBody>
      </p:sp>
      <p:pic>
        <p:nvPicPr>
          <p:cNvPr id="107" name="图片 4"/>
          <p:cNvPicPr/>
          <p:nvPr/>
        </p:nvPicPr>
        <p:blipFill>
          <a:blip r:embed="rId2"/>
          <a:stretch>
            <a:fillRect/>
          </a:stretch>
        </p:blipFill>
        <p:spPr>
          <a:xfrm>
            <a:off x="510840" y="700560"/>
            <a:ext cx="5381640" cy="5381640"/>
          </a:xfrm>
          <a:prstGeom prst="rect">
            <a:avLst/>
          </a:prstGeom>
          <a:ln w="0">
            <a:noFill/>
          </a:ln>
        </p:spPr>
      </p:pic>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108" name="PlaceHolder 1"/>
          <p:cNvSpPr>
            <a:spLocks noGrp="1"/>
          </p:cNvSpPr>
          <p:nvPr>
            <p:ph type="title" idx="4294967295"/>
          </p:nvPr>
        </p:nvSpPr>
        <p:spPr>
          <a:xfrm>
            <a:off x="0" y="360000"/>
            <a:ext cx="6715440" cy="719640"/>
          </a:xfrm>
          <a:prstGeom prst="rect">
            <a:avLst/>
          </a:prstGeom>
          <a:noFill/>
          <a:ln w="0">
            <a:noFill/>
          </a:ln>
        </p:spPr>
        <p:txBody>
          <a:bodyPr lIns="0" tIns="0" rIns="0" bIns="0" anchor="b">
            <a:noAutofit/>
          </a:bodyPr>
          <a:lstStyle/>
          <a:p>
            <a:pPr indent="0" defTabSz="914400">
              <a:lnSpc>
                <a:spcPct val="100000"/>
              </a:lnSpc>
              <a:buNone/>
            </a:pPr>
            <a:r>
              <a:rPr lang="zh-CN" sz="3600" b="1" strike="noStrike" spc="299">
                <a:solidFill>
                  <a:schemeClr val="accent3"/>
                </a:solidFill>
                <a:latin typeface="Arial"/>
                <a:ea typeface="微软雅黑"/>
              </a:rPr>
              <a:t>企业礼仪培训的益处</a:t>
            </a:r>
            <a:endParaRPr lang="en-US" sz="3600" b="0" strike="noStrike" spc="-1">
              <a:solidFill>
                <a:schemeClr val="dk1"/>
              </a:solidFill>
              <a:latin typeface="Arial"/>
            </a:endParaRPr>
          </a:p>
        </p:txBody>
      </p:sp>
      <p:sp>
        <p:nvSpPr>
          <p:cNvPr id="109" name="content.1.subtitle"/>
          <p:cNvSpPr/>
          <p:nvPr/>
        </p:nvSpPr>
        <p:spPr>
          <a:xfrm>
            <a:off x="1329120" y="235656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600" b="0" strike="noStrike" spc="-1">
                <a:solidFill>
                  <a:schemeClr val="accent3"/>
                </a:solidFill>
                <a:latin typeface="Arial"/>
                <a:ea typeface="微软雅黑"/>
              </a:rPr>
              <a:t>培养员工良好的职业素养</a:t>
            </a:r>
            <a:endParaRPr lang="en-US" sz="1600" b="0" strike="noStrike" spc="-1">
              <a:solidFill>
                <a:srgbClr val="FFFFFF"/>
              </a:solidFill>
              <a:latin typeface="Arial"/>
            </a:endParaRPr>
          </a:p>
        </p:txBody>
      </p:sp>
      <p:sp>
        <p:nvSpPr>
          <p:cNvPr id="110" name="content.1.title"/>
          <p:cNvSpPr/>
          <p:nvPr/>
        </p:nvSpPr>
        <p:spPr>
          <a:xfrm>
            <a:off x="1329120" y="169596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000" b="1" strike="noStrike" spc="-1">
                <a:solidFill>
                  <a:schemeClr val="accent3"/>
                </a:solidFill>
                <a:latin typeface="微软雅黑"/>
                <a:ea typeface="微软雅黑"/>
              </a:rPr>
              <a:t>提升职业素养</a:t>
            </a:r>
            <a:endParaRPr lang="en-US" sz="2000" b="0" strike="noStrike" spc="-1">
              <a:solidFill>
                <a:srgbClr val="FFFFFF"/>
              </a:solidFill>
              <a:latin typeface="Arial"/>
            </a:endParaRPr>
          </a:p>
        </p:txBody>
      </p:sp>
      <p:sp>
        <p:nvSpPr>
          <p:cNvPr id="111" name="椭圆 13"/>
          <p:cNvSpPr/>
          <p:nvPr/>
        </p:nvSpPr>
        <p:spPr>
          <a:xfrm>
            <a:off x="669240" y="20102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accent3"/>
                </a:solidFill>
                <a:latin typeface="微软雅黑"/>
                <a:ea typeface="微软雅黑"/>
              </a:rPr>
              <a:t>01</a:t>
            </a:r>
            <a:endParaRPr lang="en-US" sz="1600" b="0" strike="noStrike" spc="-1">
              <a:solidFill>
                <a:srgbClr val="FFFFFF"/>
              </a:solidFill>
              <a:latin typeface="Arial"/>
            </a:endParaRPr>
          </a:p>
        </p:txBody>
      </p:sp>
      <p:sp>
        <p:nvSpPr>
          <p:cNvPr id="112" name="椭圆 14"/>
          <p:cNvSpPr/>
          <p:nvPr/>
        </p:nvSpPr>
        <p:spPr>
          <a:xfrm>
            <a:off x="669240" y="502416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accent3"/>
                </a:solidFill>
                <a:latin typeface="微软雅黑"/>
                <a:ea typeface="微软雅黑"/>
              </a:rPr>
              <a:t>03</a:t>
            </a:r>
            <a:endParaRPr lang="en-US" sz="1600" b="0" strike="noStrike" spc="-1">
              <a:solidFill>
                <a:srgbClr val="FFFFFF"/>
              </a:solidFill>
              <a:latin typeface="Arial"/>
            </a:endParaRPr>
          </a:p>
        </p:txBody>
      </p:sp>
      <p:sp>
        <p:nvSpPr>
          <p:cNvPr id="113" name="content.3.subtitle"/>
          <p:cNvSpPr/>
          <p:nvPr/>
        </p:nvSpPr>
        <p:spPr>
          <a:xfrm>
            <a:off x="1333440" y="537660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600" b="0" strike="noStrike" spc="-1">
                <a:solidFill>
                  <a:schemeClr val="accent3"/>
                </a:solidFill>
                <a:latin typeface="微软雅黑"/>
                <a:ea typeface="微软雅黑"/>
              </a:rPr>
              <a:t>提升与客户的沟通和互动能力</a:t>
            </a:r>
            <a:endParaRPr lang="en-US" sz="1600" b="0" strike="noStrike" spc="-1">
              <a:solidFill>
                <a:srgbClr val="FFFFFF"/>
              </a:solidFill>
              <a:latin typeface="Arial"/>
            </a:endParaRPr>
          </a:p>
        </p:txBody>
      </p:sp>
      <p:sp>
        <p:nvSpPr>
          <p:cNvPr id="114" name="content.3.title"/>
          <p:cNvSpPr/>
          <p:nvPr/>
        </p:nvSpPr>
        <p:spPr>
          <a:xfrm>
            <a:off x="1329840" y="463860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000" b="1" strike="noStrike" spc="-1">
                <a:solidFill>
                  <a:schemeClr val="accent3"/>
                </a:solidFill>
                <a:latin typeface="微软雅黑"/>
                <a:ea typeface="微软雅黑"/>
              </a:rPr>
              <a:t>加强客户关系</a:t>
            </a:r>
            <a:endParaRPr lang="en-US" sz="2000" b="0" strike="noStrike" spc="-1">
              <a:solidFill>
                <a:srgbClr val="FFFFFF"/>
              </a:solidFill>
              <a:latin typeface="Arial"/>
            </a:endParaRPr>
          </a:p>
        </p:txBody>
      </p:sp>
      <p:sp>
        <p:nvSpPr>
          <p:cNvPr id="115" name="椭圆 18"/>
          <p:cNvSpPr/>
          <p:nvPr/>
        </p:nvSpPr>
        <p:spPr>
          <a:xfrm>
            <a:off x="669240" y="35114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accent3"/>
                </a:solidFill>
                <a:latin typeface="微软雅黑"/>
                <a:ea typeface="微软雅黑"/>
              </a:rPr>
              <a:t>02</a:t>
            </a:r>
            <a:endParaRPr lang="en-US" sz="1600" b="0" strike="noStrike" spc="-1">
              <a:solidFill>
                <a:srgbClr val="FFFFFF"/>
              </a:solidFill>
              <a:latin typeface="Arial"/>
            </a:endParaRPr>
          </a:p>
        </p:txBody>
      </p:sp>
      <p:sp>
        <p:nvSpPr>
          <p:cNvPr id="116" name="content.2.subtitle"/>
          <p:cNvSpPr/>
          <p:nvPr/>
        </p:nvSpPr>
        <p:spPr>
          <a:xfrm>
            <a:off x="1330920" y="386640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600" b="0" strike="noStrike" spc="-1">
                <a:solidFill>
                  <a:schemeClr val="accent3"/>
                </a:solidFill>
                <a:latin typeface="微软雅黑"/>
                <a:ea typeface="微软雅黑"/>
              </a:rPr>
              <a:t>帮助塑造企业良好形象</a:t>
            </a:r>
            <a:endParaRPr lang="en-US" sz="1600" b="0" strike="noStrike" spc="-1">
              <a:solidFill>
                <a:srgbClr val="FFFFFF"/>
              </a:solidFill>
              <a:latin typeface="Arial"/>
            </a:endParaRPr>
          </a:p>
        </p:txBody>
      </p:sp>
      <p:sp>
        <p:nvSpPr>
          <p:cNvPr id="117" name="content.2.title"/>
          <p:cNvSpPr/>
          <p:nvPr/>
        </p:nvSpPr>
        <p:spPr>
          <a:xfrm>
            <a:off x="1329120" y="312876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000" b="1" strike="noStrike" spc="-1">
                <a:solidFill>
                  <a:schemeClr val="accent3"/>
                </a:solidFill>
                <a:latin typeface="微软雅黑"/>
                <a:ea typeface="微软雅黑"/>
              </a:rPr>
              <a:t>树立企业形象</a:t>
            </a:r>
            <a:endParaRPr lang="en-US" sz="2000" b="0" strike="noStrike" spc="-1">
              <a:solidFill>
                <a:srgbClr val="FFFFFF"/>
              </a:solidFill>
              <a:latin typeface="Arial"/>
            </a:endParaRPr>
          </a:p>
        </p:txBody>
      </p:sp>
      <p:pic>
        <p:nvPicPr>
          <p:cNvPr id="118" name="图片 4"/>
          <p:cNvPicPr/>
          <p:nvPr/>
        </p:nvPicPr>
        <p:blipFill>
          <a:blip r:embed="rId2"/>
          <a:stretch>
            <a:fillRect/>
          </a:stretch>
        </p:blipFill>
        <p:spPr>
          <a:xfrm>
            <a:off x="6716160" y="-152280"/>
            <a:ext cx="5381640" cy="5381640"/>
          </a:xfrm>
          <a:prstGeom prst="rect">
            <a:avLst/>
          </a:prstGeom>
          <a:ln w="0">
            <a:noFill/>
          </a:ln>
        </p:spPr>
      </p:pic>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119" name="PlaceHolder 1"/>
          <p:cNvSpPr>
            <a:spLocks noGrp="1"/>
          </p:cNvSpPr>
          <p:nvPr>
            <p:ph/>
          </p:nvPr>
        </p:nvSpPr>
        <p:spPr>
          <a:xfrm>
            <a:off x="299880" y="1488960"/>
            <a:ext cx="6318360" cy="521640"/>
          </a:xfrm>
          <a:prstGeom prst="rect">
            <a:avLst/>
          </a:prstGeom>
          <a:noFill/>
          <a:ln w="0">
            <a:noFill/>
          </a:ln>
        </p:spPr>
        <p:txBody>
          <a:bodyPr lIns="90000" tIns="46800" rIns="90000" bIns="46800" anchor="t">
            <a:normAutofit/>
          </a:bodyPr>
          <a:lstStyle/>
          <a:p>
            <a:pPr marL="228600" indent="-228600" defTabSz="914400">
              <a:lnSpc>
                <a:spcPct val="130000"/>
              </a:lnSpc>
              <a:spcAft>
                <a:spcPts val="1001"/>
              </a:spcAft>
              <a:buClr>
                <a:srgbClr val="F2BA02"/>
              </a:buClr>
              <a:buFont typeface="Arial"/>
              <a:buChar char="●"/>
              <a:tabLst>
                <a:tab pos="1609560"/>
              </a:tabLst>
            </a:pPr>
            <a:r>
              <a:rPr lang="en-US" sz="1800" b="0" strike="noStrike" spc="148">
                <a:solidFill>
                  <a:schemeClr val="accent3"/>
                </a:solidFill>
                <a:latin typeface="Arial"/>
                <a:ea typeface="微软雅黑"/>
              </a:rPr>
              <a:t>02</a:t>
            </a:r>
            <a:endParaRPr lang="en-US" sz="1800" b="0" strike="noStrike" spc="148">
              <a:solidFill>
                <a:schemeClr val="dk1">
                  <a:lumMod val="65000"/>
                  <a:lumOff val="35000"/>
                </a:schemeClr>
              </a:solidFill>
              <a:latin typeface="Arial"/>
            </a:endParaRPr>
          </a:p>
        </p:txBody>
      </p:sp>
      <p:sp>
        <p:nvSpPr>
          <p:cNvPr id="120" name="PlaceHolder 2"/>
          <p:cNvSpPr>
            <a:spLocks noGrp="1"/>
          </p:cNvSpPr>
          <p:nvPr>
            <p:ph type="title" idx="4294967295"/>
          </p:nvPr>
        </p:nvSpPr>
        <p:spPr>
          <a:xfrm>
            <a:off x="4093200" y="2085840"/>
            <a:ext cx="6318360" cy="1572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accent3"/>
                </a:solidFill>
                <a:latin typeface="Arial"/>
                <a:ea typeface="微软雅黑"/>
              </a:rPr>
              <a:t>第</a:t>
            </a:r>
            <a:r>
              <a:rPr lang="en-US" sz="3600" b="1" strike="noStrike" spc="299">
                <a:solidFill>
                  <a:schemeClr val="accent3"/>
                </a:solidFill>
                <a:latin typeface="Arial"/>
                <a:ea typeface="微软雅黑"/>
              </a:rPr>
              <a:t>2</a:t>
            </a:r>
            <a:r>
              <a:rPr lang="zh-CN" sz="3600" b="1" strike="noStrike" spc="299">
                <a:solidFill>
                  <a:schemeClr val="accent3"/>
                </a:solidFill>
                <a:latin typeface="Arial"/>
                <a:ea typeface="微软雅黑"/>
              </a:rPr>
              <a:t>章 如何培养正确的职业心态</a:t>
            </a:r>
            <a:endParaRPr lang="en-US" sz="3600" b="0" strike="noStrike" spc="-1">
              <a:solidFill>
                <a:schemeClr val="dk1"/>
              </a:solidFill>
              <a:latin typeface="Arial"/>
            </a:endParaRPr>
          </a:p>
        </p:txBody>
      </p:sp>
      <p:sp>
        <p:nvSpPr>
          <p:cNvPr id="121"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accent3"/>
                </a:solidFill>
                <a:latin typeface="Arial"/>
                <a:ea typeface="微软雅黑"/>
              </a:rPr>
              <a:t> </a:t>
            </a:r>
            <a:endParaRPr lang="en-US" sz="1800" b="0" strike="noStrike" spc="-1">
              <a:solidFill>
                <a:srgbClr val="FFFFFF"/>
              </a:solidFill>
              <a:latin typeface="Arial"/>
            </a:endParaRP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122"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accent3"/>
              </a:solidFill>
              <a:latin typeface="Arial"/>
              <a:ea typeface="微软雅黑"/>
            </a:endParaRPr>
          </a:p>
        </p:txBody>
      </p:sp>
      <p:sp>
        <p:nvSpPr>
          <p:cNvPr id="123" name="title"/>
          <p:cNvSpPr/>
          <p:nvPr/>
        </p:nvSpPr>
        <p:spPr>
          <a:xfrm>
            <a:off x="8259480" y="741600"/>
            <a:ext cx="310284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2800" b="1" strike="noStrike" spc="299">
                <a:solidFill>
                  <a:schemeClr val="accent3"/>
                </a:solidFill>
                <a:latin typeface="Arial"/>
                <a:ea typeface="微软雅黑"/>
              </a:rPr>
              <a:t>职业心态的重要性</a:t>
            </a:r>
            <a:endParaRPr lang="en-US" sz="2800" b="0" strike="noStrike" spc="-1">
              <a:solidFill>
                <a:srgbClr val="FFFFFF"/>
              </a:solidFill>
              <a:latin typeface="Arial"/>
            </a:endParaRPr>
          </a:p>
        </p:txBody>
      </p:sp>
      <p:sp>
        <p:nvSpPr>
          <p:cNvPr id="124" name="content"/>
          <p:cNvSpPr/>
          <p:nvPr/>
        </p:nvSpPr>
        <p:spPr>
          <a:xfrm>
            <a:off x="8685360" y="2215440"/>
            <a:ext cx="2280600" cy="203940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1800" b="0" strike="noStrike" spc="148">
                <a:solidFill>
                  <a:schemeClr val="accent3"/>
                </a:solidFill>
                <a:latin typeface="Arial"/>
                <a:ea typeface="微软雅黑"/>
              </a:rPr>
              <a:t>正确的职业心态是指员工在工作中所展现出的态度和价值观，它直接影响着工作表现和职业发展。培养正确的职业心态可以帮助员工更好地适应职场环境，提升工作效率，以及与同事、领导良好合作。</a:t>
            </a:r>
            <a:endParaRPr lang="en-US" sz="1800" b="0" strike="noStrike" spc="-1">
              <a:solidFill>
                <a:srgbClr val="FFFFFF"/>
              </a:solidFill>
              <a:latin typeface="Arial"/>
            </a:endParaRPr>
          </a:p>
        </p:txBody>
      </p:sp>
      <p:sp>
        <p:nvSpPr>
          <p:cNvPr id="125"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accent3"/>
                </a:solidFill>
                <a:latin typeface="Arial"/>
                <a:ea typeface="微软雅黑"/>
              </a:rPr>
              <a:t> </a:t>
            </a:r>
            <a:endParaRPr lang="en-US" sz="3600" b="0" strike="noStrike" spc="-1">
              <a:solidFill>
                <a:schemeClr val="dk1"/>
              </a:solidFill>
              <a:latin typeface="Arial"/>
            </a:endParaRPr>
          </a:p>
        </p:txBody>
      </p:sp>
      <p:pic>
        <p:nvPicPr>
          <p:cNvPr id="126" name="图片 4"/>
          <p:cNvPicPr/>
          <p:nvPr/>
        </p:nvPicPr>
        <p:blipFill>
          <a:blip r:embed="rId2"/>
          <a:stretch>
            <a:fillRect/>
          </a:stretch>
        </p:blipFill>
        <p:spPr>
          <a:xfrm>
            <a:off x="510840" y="700560"/>
            <a:ext cx="5381640" cy="5381640"/>
          </a:xfrm>
          <a:prstGeom prst="rect">
            <a:avLst/>
          </a:prstGeom>
          <a:ln w="0">
            <a:noFill/>
          </a:ln>
        </p:spPr>
      </p:pic>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27" name="PlaceHolder 1"/>
          <p:cNvSpPr>
            <a:spLocks noGrp="1"/>
          </p:cNvSpPr>
          <p:nvPr>
            <p:ph type="title" idx="4294967295"/>
          </p:nvPr>
        </p:nvSpPr>
        <p:spPr>
          <a:xfrm>
            <a:off x="0" y="0"/>
            <a:ext cx="10968480" cy="705240"/>
          </a:xfrm>
          <a:prstGeom prst="rect">
            <a:avLst/>
          </a:prstGeom>
          <a:noFill/>
          <a:ln w="0">
            <a:noFill/>
          </a:ln>
        </p:spPr>
        <p:txBody>
          <a:bodyPr lIns="90000" tIns="47160" rIns="90000" bIns="47160" anchor="ctr">
            <a:noAutofit/>
          </a:bodyPr>
          <a:lstStyle/>
          <a:p>
            <a:pPr marL="571680" indent="-571680" defTabSz="914400">
              <a:lnSpc>
                <a:spcPct val="100000"/>
              </a:lnSpc>
              <a:buClr>
                <a:srgbClr val="F2BA02"/>
              </a:buClr>
              <a:buFont typeface="Wingdings" charset="2"/>
              <a:buChar char=""/>
            </a:pPr>
            <a:r>
              <a:rPr lang="zh-CN" sz="3600" b="1" strike="noStrike" spc="299">
                <a:solidFill>
                  <a:schemeClr val="accent3"/>
                </a:solidFill>
                <a:latin typeface="微软雅黑"/>
                <a:ea typeface="微软雅黑"/>
              </a:rPr>
              <a:t>职业心态的重要性</a:t>
            </a:r>
            <a:endParaRPr lang="en-US" sz="3600" b="0" strike="noStrike" spc="-1">
              <a:solidFill>
                <a:schemeClr val="dk1"/>
              </a:solidFill>
              <a:latin typeface="Arial"/>
            </a:endParaRPr>
          </a:p>
        </p:txBody>
      </p:sp>
      <p:sp>
        <p:nvSpPr>
          <p:cNvPr id="128" name="content.1.subtitle"/>
          <p:cNvSpPr/>
          <p:nvPr/>
        </p:nvSpPr>
        <p:spPr>
          <a:xfrm>
            <a:off x="1277640" y="358632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accent3"/>
                </a:solidFill>
                <a:latin typeface="微软雅黑"/>
                <a:ea typeface="微软雅黑"/>
              </a:rPr>
              <a:t>正确的职业心态包括积极主动、责任心强、团队合作意识等方面</a:t>
            </a:r>
            <a:endParaRPr lang="en-US" sz="1600" b="0" strike="noStrike" spc="-1">
              <a:solidFill>
                <a:srgbClr val="FFFFFF"/>
              </a:solidFill>
              <a:latin typeface="Arial"/>
            </a:endParaRPr>
          </a:p>
        </p:txBody>
      </p:sp>
      <p:sp>
        <p:nvSpPr>
          <p:cNvPr id="129" name="content.1.title"/>
          <p:cNvSpPr/>
          <p:nvPr/>
        </p:nvSpPr>
        <p:spPr>
          <a:xfrm>
            <a:off x="1278360" y="257616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accent3"/>
                </a:solidFill>
                <a:latin typeface="微软雅黑"/>
                <a:ea typeface="微软雅黑"/>
              </a:rPr>
              <a:t>什么是正确的职业心态</a:t>
            </a:r>
            <a:endParaRPr lang="en-US" sz="2000" b="0" strike="noStrike" spc="-1">
              <a:solidFill>
                <a:srgbClr val="FFFFFF"/>
              </a:solidFill>
              <a:latin typeface="Arial"/>
            </a:endParaRPr>
          </a:p>
        </p:txBody>
      </p:sp>
      <p:sp>
        <p:nvSpPr>
          <p:cNvPr id="130" name="content.2.subtitle"/>
          <p:cNvSpPr/>
          <p:nvPr/>
        </p:nvSpPr>
        <p:spPr>
          <a:xfrm>
            <a:off x="9072720" y="358632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accent3"/>
                </a:solidFill>
                <a:latin typeface="微软雅黑"/>
                <a:ea typeface="微软雅黑"/>
              </a:rPr>
              <a:t>正确的职业心态能够提高员工的工作质量和效率，同时也能带来更多的工作机会和职业发展空间</a:t>
            </a:r>
            <a:endParaRPr lang="en-US" sz="1600" b="0" strike="noStrike" spc="-1">
              <a:solidFill>
                <a:srgbClr val="FFFFFF"/>
              </a:solidFill>
              <a:latin typeface="Arial"/>
            </a:endParaRPr>
          </a:p>
        </p:txBody>
      </p:sp>
      <p:sp>
        <p:nvSpPr>
          <p:cNvPr id="131" name="content.2.title"/>
          <p:cNvSpPr/>
          <p:nvPr/>
        </p:nvSpPr>
        <p:spPr>
          <a:xfrm>
            <a:off x="9072360" y="257616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accent3"/>
                </a:solidFill>
                <a:latin typeface="微软雅黑"/>
                <a:ea typeface="微软雅黑"/>
              </a:rPr>
              <a:t>职业心态对工作表现的影响</a:t>
            </a:r>
            <a:endParaRPr lang="en-US" sz="2000" b="0" strike="noStrike" spc="-1">
              <a:solidFill>
                <a:srgbClr val="FFFFFF"/>
              </a:solidFill>
              <a:latin typeface="Arial"/>
            </a:endParaRPr>
          </a:p>
        </p:txBody>
      </p:sp>
      <p:sp>
        <p:nvSpPr>
          <p:cNvPr id="132" name="content.3.subtitle"/>
          <p:cNvSpPr/>
          <p:nvPr/>
        </p:nvSpPr>
        <p:spPr>
          <a:xfrm>
            <a:off x="3876120" y="3586320"/>
            <a:ext cx="1457640" cy="176256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accent3"/>
                </a:solidFill>
                <a:latin typeface="微软雅黑"/>
                <a:ea typeface="微软雅黑"/>
              </a:rPr>
              <a:t>培养正确的职业心态需要不断学习、反思和实践，也需要良好的自我管理能力</a:t>
            </a:r>
            <a:endParaRPr lang="en-US" sz="1600" b="0" strike="noStrike" spc="-1">
              <a:solidFill>
                <a:srgbClr val="FFFFFF"/>
              </a:solidFill>
              <a:latin typeface="Arial"/>
            </a:endParaRPr>
          </a:p>
        </p:txBody>
      </p:sp>
      <p:sp>
        <p:nvSpPr>
          <p:cNvPr id="133" name="content.3.title"/>
          <p:cNvSpPr/>
          <p:nvPr/>
        </p:nvSpPr>
        <p:spPr>
          <a:xfrm>
            <a:off x="3876840" y="257796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accent3"/>
                </a:solidFill>
                <a:latin typeface="微软雅黑"/>
                <a:ea typeface="微软雅黑"/>
              </a:rPr>
              <a:t>如何培养正确的职业心态</a:t>
            </a:r>
            <a:endParaRPr lang="en-US" sz="2000" b="0" strike="noStrike" spc="-1">
              <a:solidFill>
                <a:srgbClr val="FFFFFF"/>
              </a:solidFill>
              <a:latin typeface="Arial"/>
            </a:endParaRPr>
          </a:p>
        </p:txBody>
      </p:sp>
      <p:sp>
        <p:nvSpPr>
          <p:cNvPr id="134" name="content.4.subtitle"/>
          <p:cNvSpPr/>
          <p:nvPr/>
        </p:nvSpPr>
        <p:spPr>
          <a:xfrm>
            <a:off x="6474600" y="358632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600" b="0" strike="noStrike" spc="-1">
                <a:solidFill>
                  <a:schemeClr val="accent3"/>
                </a:solidFill>
                <a:latin typeface="微软雅黑"/>
                <a:ea typeface="微软雅黑"/>
              </a:rPr>
              <a:t> </a:t>
            </a:r>
            <a:endParaRPr lang="en-US" sz="1600" b="0" strike="noStrike" spc="-1">
              <a:solidFill>
                <a:srgbClr val="FFFFFF"/>
              </a:solidFill>
              <a:latin typeface="Arial"/>
            </a:endParaRPr>
          </a:p>
        </p:txBody>
      </p:sp>
      <p:sp>
        <p:nvSpPr>
          <p:cNvPr id="135" name="content.4.title"/>
          <p:cNvSpPr/>
          <p:nvPr/>
        </p:nvSpPr>
        <p:spPr>
          <a:xfrm>
            <a:off x="6474960" y="257796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000" b="1" strike="noStrike" spc="-1">
                <a:solidFill>
                  <a:schemeClr val="accent3"/>
                </a:solidFill>
                <a:latin typeface="微软雅黑"/>
                <a:ea typeface="微软雅黑"/>
              </a:rPr>
              <a:t> </a:t>
            </a:r>
            <a:endParaRPr lang="en-US" sz="2000" b="0" strike="noStrike" spc="-1">
              <a:solidFill>
                <a:srgbClr val="FFFFFF"/>
              </a:solidFill>
              <a:latin typeface="Arial"/>
            </a:endParaRP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36" name="PlaceHolder 1"/>
          <p:cNvSpPr>
            <a:spLocks noGrp="1"/>
          </p:cNvSpPr>
          <p:nvPr>
            <p:ph type="title" idx="4294967295"/>
          </p:nvPr>
        </p:nvSpPr>
        <p:spPr>
          <a:xfrm>
            <a:off x="0" y="0"/>
            <a:ext cx="10968480" cy="705240"/>
          </a:xfrm>
          <a:prstGeom prst="rect">
            <a:avLst/>
          </a:prstGeom>
          <a:noFill/>
          <a:ln w="0">
            <a:noFill/>
          </a:ln>
        </p:spPr>
        <p:txBody>
          <a:bodyPr lIns="90000" tIns="47160" rIns="90000" bIns="47160" anchor="ctr">
            <a:noAutofit/>
          </a:bodyPr>
          <a:lstStyle/>
          <a:p>
            <a:pPr marL="571680" indent="-571680" defTabSz="914400">
              <a:lnSpc>
                <a:spcPct val="100000"/>
              </a:lnSpc>
              <a:buClr>
                <a:srgbClr val="F2BA02"/>
              </a:buClr>
              <a:buFont typeface="Wingdings" charset="2"/>
              <a:buChar char=""/>
            </a:pPr>
            <a:r>
              <a:rPr lang="zh-CN" sz="3600" b="1" strike="noStrike" spc="299">
                <a:solidFill>
                  <a:schemeClr val="accent3"/>
                </a:solidFill>
                <a:latin typeface="微软雅黑"/>
                <a:ea typeface="微软雅黑"/>
              </a:rPr>
              <a:t>职业发展规划</a:t>
            </a:r>
            <a:endParaRPr lang="en-US" sz="3600" b="0" strike="noStrike" spc="-1">
              <a:solidFill>
                <a:schemeClr val="dk1"/>
              </a:solidFill>
              <a:latin typeface="Arial"/>
            </a:endParaRPr>
          </a:p>
        </p:txBody>
      </p:sp>
      <p:sp>
        <p:nvSpPr>
          <p:cNvPr id="137" name="content.1.subtitle"/>
          <p:cNvSpPr/>
          <p:nvPr/>
        </p:nvSpPr>
        <p:spPr>
          <a:xfrm>
            <a:off x="1277640" y="358632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accent3"/>
                </a:solidFill>
                <a:latin typeface="微软雅黑"/>
                <a:ea typeface="微软雅黑"/>
              </a:rPr>
              <a:t>明确职业发展目标可以帮助员工更好地规划自己的职业道路和发展方向</a:t>
            </a:r>
            <a:endParaRPr lang="en-US" sz="1600" b="0" strike="noStrike" spc="-1">
              <a:solidFill>
                <a:srgbClr val="FFFFFF"/>
              </a:solidFill>
              <a:latin typeface="Arial"/>
            </a:endParaRPr>
          </a:p>
        </p:txBody>
      </p:sp>
      <p:sp>
        <p:nvSpPr>
          <p:cNvPr id="138" name="content.1.title"/>
          <p:cNvSpPr/>
          <p:nvPr/>
        </p:nvSpPr>
        <p:spPr>
          <a:xfrm>
            <a:off x="1278360" y="257616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accent3"/>
                </a:solidFill>
                <a:latin typeface="微软雅黑"/>
                <a:ea typeface="微软雅黑"/>
              </a:rPr>
              <a:t>制定职业发展目标</a:t>
            </a:r>
            <a:endParaRPr lang="en-US" sz="2000" b="0" strike="noStrike" spc="-1">
              <a:solidFill>
                <a:srgbClr val="FFFFFF"/>
              </a:solidFill>
              <a:latin typeface="Arial"/>
            </a:endParaRPr>
          </a:p>
        </p:txBody>
      </p:sp>
      <p:sp>
        <p:nvSpPr>
          <p:cNvPr id="139" name="content.2.subtitle"/>
          <p:cNvSpPr/>
          <p:nvPr/>
        </p:nvSpPr>
        <p:spPr>
          <a:xfrm>
            <a:off x="9072720" y="358632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accent3"/>
                </a:solidFill>
                <a:latin typeface="微软雅黑"/>
                <a:ea typeface="微软雅黑"/>
              </a:rPr>
              <a:t>设定发展规划和学习计划可以帮助员工提升自身职业技能和能力，更好地适应职场挑战</a:t>
            </a:r>
            <a:endParaRPr lang="en-US" sz="1600" b="0" strike="noStrike" spc="-1">
              <a:solidFill>
                <a:srgbClr val="FFFFFF"/>
              </a:solidFill>
              <a:latin typeface="Arial"/>
            </a:endParaRPr>
          </a:p>
        </p:txBody>
      </p:sp>
      <p:sp>
        <p:nvSpPr>
          <p:cNvPr id="140" name="content.2.title"/>
          <p:cNvSpPr/>
          <p:nvPr/>
        </p:nvSpPr>
        <p:spPr>
          <a:xfrm>
            <a:off x="9072360" y="257616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accent3"/>
                </a:solidFill>
                <a:latin typeface="微软雅黑"/>
                <a:ea typeface="微软雅黑"/>
              </a:rPr>
              <a:t>发展规划与学习计划</a:t>
            </a:r>
            <a:endParaRPr lang="en-US" sz="2000" b="0" strike="noStrike" spc="-1">
              <a:solidFill>
                <a:srgbClr val="FFFFFF"/>
              </a:solidFill>
              <a:latin typeface="Arial"/>
            </a:endParaRPr>
          </a:p>
        </p:txBody>
      </p:sp>
      <p:sp>
        <p:nvSpPr>
          <p:cNvPr id="141" name="content.3.subtitle"/>
          <p:cNvSpPr/>
          <p:nvPr/>
        </p:nvSpPr>
        <p:spPr>
          <a:xfrm>
            <a:off x="3876120" y="3586320"/>
            <a:ext cx="1457640" cy="176256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accent3"/>
                </a:solidFill>
                <a:latin typeface="微软雅黑"/>
                <a:ea typeface="微软雅黑"/>
              </a:rPr>
              <a:t>通过自我认知可以更好地了解自己的优势和劣势，从而提高职业满意度和工作幸福感</a:t>
            </a:r>
            <a:endParaRPr lang="en-US" sz="1600" b="0" strike="noStrike" spc="-1">
              <a:solidFill>
                <a:srgbClr val="FFFFFF"/>
              </a:solidFill>
              <a:latin typeface="Arial"/>
            </a:endParaRPr>
          </a:p>
        </p:txBody>
      </p:sp>
      <p:sp>
        <p:nvSpPr>
          <p:cNvPr id="142" name="content.3.title"/>
          <p:cNvSpPr/>
          <p:nvPr/>
        </p:nvSpPr>
        <p:spPr>
          <a:xfrm>
            <a:off x="3876840" y="257796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accent3"/>
                </a:solidFill>
                <a:latin typeface="微软雅黑"/>
                <a:ea typeface="微软雅黑"/>
              </a:rPr>
              <a:t>如何提升自我认知和职业满意度</a:t>
            </a:r>
            <a:endParaRPr lang="en-US" sz="2000" b="0" strike="noStrike" spc="-1">
              <a:solidFill>
                <a:srgbClr val="FFFFFF"/>
              </a:solidFill>
              <a:latin typeface="Arial"/>
            </a:endParaRPr>
          </a:p>
        </p:txBody>
      </p:sp>
      <p:sp>
        <p:nvSpPr>
          <p:cNvPr id="143" name="content.4.subtitle"/>
          <p:cNvSpPr/>
          <p:nvPr/>
        </p:nvSpPr>
        <p:spPr>
          <a:xfrm>
            <a:off x="6474600" y="358632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600" b="0" strike="noStrike" spc="-1">
                <a:solidFill>
                  <a:schemeClr val="accent3"/>
                </a:solidFill>
                <a:latin typeface="微软雅黑"/>
                <a:ea typeface="微软雅黑"/>
              </a:rPr>
              <a:t> </a:t>
            </a:r>
            <a:endParaRPr lang="en-US" sz="1600" b="0" strike="noStrike" spc="-1">
              <a:solidFill>
                <a:srgbClr val="FFFFFF"/>
              </a:solidFill>
              <a:latin typeface="Arial"/>
            </a:endParaRPr>
          </a:p>
        </p:txBody>
      </p:sp>
      <p:sp>
        <p:nvSpPr>
          <p:cNvPr id="144" name="content.4.title"/>
          <p:cNvSpPr/>
          <p:nvPr/>
        </p:nvSpPr>
        <p:spPr>
          <a:xfrm>
            <a:off x="6474960" y="257796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000" b="1" strike="noStrike" spc="-1">
                <a:solidFill>
                  <a:schemeClr val="accent3"/>
                </a:solidFill>
                <a:latin typeface="微软雅黑"/>
                <a:ea typeface="微软雅黑"/>
              </a:rPr>
              <a:t> </a:t>
            </a:r>
            <a:endParaRPr lang="en-US" sz="2000" b="0" strike="noStrike" spc="-1">
              <a:solidFill>
                <a:srgbClr val="FFFFFF"/>
              </a:solidFill>
              <a:latin typeface="Arial"/>
            </a:endParaRP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45" name="矩形 28"/>
          <p:cNvSpPr/>
          <p:nvPr/>
        </p:nvSpPr>
        <p:spPr>
          <a:xfrm>
            <a:off x="347328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accent3"/>
              </a:solidFill>
              <a:latin typeface="Arial"/>
              <a:ea typeface="微软雅黑"/>
            </a:endParaRPr>
          </a:p>
        </p:txBody>
      </p:sp>
      <p:sp>
        <p:nvSpPr>
          <p:cNvPr id="146" name="content.2.title"/>
          <p:cNvSpPr/>
          <p:nvPr/>
        </p:nvSpPr>
        <p:spPr>
          <a:xfrm>
            <a:off x="3689640" y="2049840"/>
            <a:ext cx="205452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accent3"/>
                </a:solidFill>
                <a:latin typeface="微软雅黑"/>
                <a:ea typeface="微软雅黑"/>
              </a:rPr>
              <a:t>如何化解职业危机</a:t>
            </a:r>
            <a:endParaRPr lang="en-US" sz="1800" b="0" strike="noStrike" spc="-1">
              <a:solidFill>
                <a:srgbClr val="FFFFFF"/>
              </a:solidFill>
              <a:latin typeface="Arial"/>
            </a:endParaRPr>
          </a:p>
        </p:txBody>
      </p:sp>
      <p:sp>
        <p:nvSpPr>
          <p:cNvPr id="147" name="content.2.content"/>
          <p:cNvSpPr/>
          <p:nvPr/>
        </p:nvSpPr>
        <p:spPr>
          <a:xfrm>
            <a:off x="3666960" y="2915280"/>
            <a:ext cx="2067120" cy="3166560"/>
          </a:xfrm>
          <a:prstGeom prst="rect">
            <a:avLst/>
          </a:prstGeom>
          <a:noFill/>
          <a:ln w="0">
            <a:noFill/>
          </a:ln>
        </p:spPr>
        <p:style>
          <a:lnRef idx="0"/>
          <a:fillRef idx="0"/>
          <a:effectRef idx="0"/>
          <a:fontRef idx="minor"/>
        </p:style>
        <p:txBody>
          <a:bodyPr lIns="0" tIns="0" rIns="0" bIns="0" anchor="t">
            <a:noAutofit/>
          </a:bodyPr>
          <a:lstStyle/>
          <a:p>
            <a:r>
              <a:rPr lang="zh-CN" sz="1400" b="0" strike="noStrike" spc="-1">
                <a:solidFill>
                  <a:schemeClr val="accent3"/>
                </a:solidFill>
                <a:latin typeface="微软雅黑"/>
                <a:ea typeface="微软雅黑"/>
              </a:rPr>
              <a:t>寻求帮助</a:t>
            </a:r>
            <a:endParaRPr lang="en-US" sz="1400" b="0" strike="noStrike" spc="-1">
              <a:solidFill>
                <a:srgbClr val="FFFFFF"/>
              </a:solidFill>
              <a:latin typeface="Arial"/>
            </a:endParaRPr>
          </a:p>
          <a:p>
            <a:r>
              <a:rPr lang="zh-CN" sz="1400" b="0" strike="noStrike" spc="-1">
                <a:solidFill>
                  <a:schemeClr val="accent3"/>
                </a:solidFill>
                <a:latin typeface="微软雅黑"/>
                <a:ea typeface="微软雅黑"/>
              </a:rPr>
              <a:t>调整心态</a:t>
            </a:r>
            <a:endParaRPr lang="en-US" sz="1400" b="0" strike="noStrike" spc="-1">
              <a:solidFill>
                <a:srgbClr val="FFFFFF"/>
              </a:solidFill>
              <a:latin typeface="Arial"/>
            </a:endParaRPr>
          </a:p>
          <a:p>
            <a:pPr defTabSz="914400">
              <a:lnSpc>
                <a:spcPct val="150000"/>
              </a:lnSpc>
              <a:tabLst>
                <a:tab pos="0"/>
              </a:tabLst>
            </a:pPr>
            <a:r>
              <a:rPr lang="zh-CN" sz="1400" b="0" strike="noStrike" spc="-1">
                <a:solidFill>
                  <a:schemeClr val="accent3"/>
                </a:solidFill>
                <a:latin typeface="微软雅黑"/>
                <a:ea typeface="微软雅黑"/>
              </a:rPr>
              <a:t>制定计划</a:t>
            </a:r>
            <a:endParaRPr lang="en-US" sz="1400" b="0" strike="noStrike" spc="-1">
              <a:solidFill>
                <a:srgbClr val="FFFFFF"/>
              </a:solidFill>
              <a:latin typeface="Arial"/>
            </a:endParaRPr>
          </a:p>
        </p:txBody>
      </p:sp>
      <p:sp>
        <p:nvSpPr>
          <p:cNvPr id="148" name="矩形 33"/>
          <p:cNvSpPr/>
          <p:nvPr/>
        </p:nvSpPr>
        <p:spPr>
          <a:xfrm>
            <a:off x="620856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accent3"/>
              </a:solidFill>
              <a:latin typeface="Arial"/>
              <a:ea typeface="微软雅黑"/>
            </a:endParaRPr>
          </a:p>
        </p:txBody>
      </p:sp>
      <p:sp>
        <p:nvSpPr>
          <p:cNvPr id="149" name="content.3.title"/>
          <p:cNvSpPr/>
          <p:nvPr/>
        </p:nvSpPr>
        <p:spPr>
          <a:xfrm>
            <a:off x="6460560" y="2049840"/>
            <a:ext cx="206856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accent3"/>
                </a:solidFill>
                <a:latin typeface="微软雅黑"/>
                <a:ea typeface="微软雅黑"/>
              </a:rPr>
              <a:t>提高应对挑战的能力</a:t>
            </a:r>
            <a:endParaRPr lang="en-US" sz="1800" b="0" strike="noStrike" spc="-1">
              <a:solidFill>
                <a:srgbClr val="FFFFFF"/>
              </a:solidFill>
              <a:latin typeface="Arial"/>
            </a:endParaRPr>
          </a:p>
        </p:txBody>
      </p:sp>
      <p:sp>
        <p:nvSpPr>
          <p:cNvPr id="150" name="content.3.content"/>
          <p:cNvSpPr/>
          <p:nvPr/>
        </p:nvSpPr>
        <p:spPr>
          <a:xfrm>
            <a:off x="6424200" y="2916000"/>
            <a:ext cx="2095920" cy="3165840"/>
          </a:xfrm>
          <a:prstGeom prst="rect">
            <a:avLst/>
          </a:prstGeom>
          <a:noFill/>
          <a:ln w="0">
            <a:noFill/>
          </a:ln>
        </p:spPr>
        <p:style>
          <a:lnRef idx="0"/>
          <a:fillRef idx="0"/>
          <a:effectRef idx="0"/>
          <a:fontRef idx="minor"/>
        </p:style>
        <p:txBody>
          <a:bodyPr lIns="0" tIns="0" rIns="0" bIns="0" anchor="t">
            <a:noAutofit/>
          </a:bodyPr>
          <a:lstStyle/>
          <a:p>
            <a:r>
              <a:rPr lang="zh-CN" sz="1400" b="0" strike="noStrike" spc="-1">
                <a:solidFill>
                  <a:schemeClr val="accent3"/>
                </a:solidFill>
                <a:latin typeface="微软雅黑"/>
                <a:ea typeface="微软雅黑"/>
              </a:rPr>
              <a:t>持续学习</a:t>
            </a:r>
            <a:endParaRPr lang="en-US" sz="1400" b="0" strike="noStrike" spc="-1">
              <a:solidFill>
                <a:srgbClr val="FFFFFF"/>
              </a:solidFill>
              <a:latin typeface="Arial"/>
            </a:endParaRPr>
          </a:p>
          <a:p>
            <a:r>
              <a:rPr lang="zh-CN" sz="1400" b="0" strike="noStrike" spc="-1">
                <a:solidFill>
                  <a:schemeClr val="accent3"/>
                </a:solidFill>
                <a:latin typeface="微软雅黑"/>
                <a:ea typeface="微软雅黑"/>
              </a:rPr>
              <a:t>适应变化</a:t>
            </a:r>
            <a:endParaRPr lang="en-US" sz="1400" b="0" strike="noStrike" spc="-1">
              <a:solidFill>
                <a:srgbClr val="FFFFFF"/>
              </a:solidFill>
              <a:latin typeface="Arial"/>
            </a:endParaRPr>
          </a:p>
          <a:p>
            <a:pPr defTabSz="914400">
              <a:lnSpc>
                <a:spcPct val="150000"/>
              </a:lnSpc>
              <a:tabLst>
                <a:tab pos="0"/>
              </a:tabLst>
            </a:pPr>
            <a:r>
              <a:rPr lang="zh-CN" sz="1400" b="0" strike="noStrike" spc="-1">
                <a:solidFill>
                  <a:schemeClr val="accent3"/>
                </a:solidFill>
                <a:latin typeface="微软雅黑"/>
                <a:ea typeface="微软雅黑"/>
              </a:rPr>
              <a:t>保持乐观</a:t>
            </a:r>
            <a:endParaRPr lang="en-US" sz="1400" b="0" strike="noStrike" spc="-1">
              <a:solidFill>
                <a:srgbClr val="FFFFFF"/>
              </a:solidFill>
              <a:latin typeface="Arial"/>
            </a:endParaRPr>
          </a:p>
        </p:txBody>
      </p:sp>
      <p:sp>
        <p:nvSpPr>
          <p:cNvPr id="151" name="矩形 38"/>
          <p:cNvSpPr/>
          <p:nvPr/>
        </p:nvSpPr>
        <p:spPr>
          <a:xfrm>
            <a:off x="894204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accent3"/>
              </a:solidFill>
              <a:latin typeface="Arial"/>
              <a:ea typeface="微软雅黑"/>
            </a:endParaRPr>
          </a:p>
        </p:txBody>
      </p:sp>
      <p:sp>
        <p:nvSpPr>
          <p:cNvPr id="152" name="content.4.title"/>
          <p:cNvSpPr/>
          <p:nvPr/>
        </p:nvSpPr>
        <p:spPr>
          <a:xfrm>
            <a:off x="9177480" y="2049840"/>
            <a:ext cx="206856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en-US" sz="1800" b="1" strike="noStrike" spc="-1">
                <a:solidFill>
                  <a:schemeClr val="accent3"/>
                </a:solidFill>
                <a:latin typeface="微软雅黑"/>
                <a:ea typeface="微软雅黑"/>
              </a:rPr>
              <a:t> </a:t>
            </a:r>
            <a:endParaRPr lang="en-US" sz="1800" b="0" strike="noStrike" spc="-1">
              <a:solidFill>
                <a:srgbClr val="FFFFFF"/>
              </a:solidFill>
              <a:latin typeface="Arial"/>
            </a:endParaRPr>
          </a:p>
        </p:txBody>
      </p:sp>
      <p:sp>
        <p:nvSpPr>
          <p:cNvPr id="153" name="content.4.content"/>
          <p:cNvSpPr/>
          <p:nvPr/>
        </p:nvSpPr>
        <p:spPr>
          <a:xfrm>
            <a:off x="9178200" y="2915280"/>
            <a:ext cx="2076840" cy="316584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en-US" sz="1400" b="0" strike="noStrike" spc="-1">
                <a:solidFill>
                  <a:schemeClr val="accent3"/>
                </a:solidFill>
                <a:latin typeface="微软雅黑"/>
                <a:ea typeface="微软雅黑"/>
              </a:rPr>
              <a:t> </a:t>
            </a:r>
            <a:endParaRPr lang="en-US" sz="1400" b="0" strike="noStrike" spc="-1">
              <a:solidFill>
                <a:srgbClr val="FFFFFF"/>
              </a:solidFill>
              <a:latin typeface="Arial"/>
            </a:endParaRPr>
          </a:p>
        </p:txBody>
      </p:sp>
      <p:sp>
        <p:nvSpPr>
          <p:cNvPr id="154" name="PlaceHolder 1"/>
          <p:cNvSpPr>
            <a:spLocks noGrp="1"/>
          </p:cNvSpPr>
          <p:nvPr>
            <p:ph type="title" idx="4294967295"/>
          </p:nvPr>
        </p:nvSpPr>
        <p:spPr>
          <a:xfrm>
            <a:off x="0" y="0"/>
            <a:ext cx="10799640" cy="719640"/>
          </a:xfrm>
          <a:prstGeom prst="rect">
            <a:avLst/>
          </a:prstGeom>
          <a:noFill/>
          <a:ln w="0">
            <a:noFill/>
          </a:ln>
        </p:spPr>
        <p:txBody>
          <a:bodyPr lIns="90000" tIns="47160" rIns="90000" bIns="47160" anchor="ctr">
            <a:noAutofit/>
          </a:bodyPr>
          <a:lstStyle/>
          <a:p>
            <a:pPr marL="571680" indent="-571680" defTabSz="914400">
              <a:lnSpc>
                <a:spcPct val="100000"/>
              </a:lnSpc>
              <a:buClr>
                <a:srgbClr val="F2BA02"/>
              </a:buClr>
              <a:buFont typeface="Wingdings" charset="2"/>
              <a:buChar char=""/>
            </a:pPr>
            <a:r>
              <a:rPr lang="zh-CN" sz="3600" b="1" strike="noStrike" spc="299">
                <a:solidFill>
                  <a:schemeClr val="accent3"/>
                </a:solidFill>
                <a:latin typeface="Arial"/>
                <a:ea typeface="微软雅黑"/>
              </a:rPr>
              <a:t>职业挑战与应对策略</a:t>
            </a:r>
            <a:endParaRPr lang="en-US" sz="3600" b="0" strike="noStrike" spc="-1">
              <a:solidFill>
                <a:schemeClr val="dk1"/>
              </a:solidFill>
              <a:latin typeface="Arial"/>
            </a:endParaRPr>
          </a:p>
        </p:txBody>
      </p:sp>
      <p:sp>
        <p:nvSpPr>
          <p:cNvPr id="155" name="矩形 19"/>
          <p:cNvSpPr/>
          <p:nvPr/>
        </p:nvSpPr>
        <p:spPr>
          <a:xfrm>
            <a:off x="72972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accent3"/>
              </a:solidFill>
              <a:latin typeface="Arial"/>
              <a:ea typeface="微软雅黑"/>
            </a:endParaRPr>
          </a:p>
        </p:txBody>
      </p:sp>
      <p:sp>
        <p:nvSpPr>
          <p:cNvPr id="156" name="content.1.title"/>
          <p:cNvSpPr/>
          <p:nvPr/>
        </p:nvSpPr>
        <p:spPr>
          <a:xfrm>
            <a:off x="882360" y="2049840"/>
            <a:ext cx="205452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accent3"/>
                </a:solidFill>
                <a:latin typeface="微软雅黑"/>
                <a:ea typeface="微软雅黑"/>
              </a:rPr>
              <a:t>职场挑战与困难</a:t>
            </a:r>
            <a:endParaRPr lang="en-US" sz="1800" b="0" strike="noStrike" spc="-1">
              <a:solidFill>
                <a:srgbClr val="FFFFFF"/>
              </a:solidFill>
              <a:latin typeface="Arial"/>
            </a:endParaRPr>
          </a:p>
        </p:txBody>
      </p:sp>
      <p:sp>
        <p:nvSpPr>
          <p:cNvPr id="157" name="content.1.content"/>
          <p:cNvSpPr/>
          <p:nvPr/>
        </p:nvSpPr>
        <p:spPr>
          <a:xfrm>
            <a:off x="862920" y="2915280"/>
            <a:ext cx="2082960" cy="3166560"/>
          </a:xfrm>
          <a:prstGeom prst="rect">
            <a:avLst/>
          </a:prstGeom>
          <a:noFill/>
          <a:ln w="0">
            <a:noFill/>
          </a:ln>
        </p:spPr>
        <p:style>
          <a:lnRef idx="0"/>
          <a:fillRef idx="0"/>
          <a:effectRef idx="0"/>
          <a:fontRef idx="minor"/>
        </p:style>
        <p:txBody>
          <a:bodyPr lIns="0" tIns="0" rIns="0" bIns="0" anchor="t">
            <a:noAutofit/>
          </a:bodyPr>
          <a:lstStyle/>
          <a:p>
            <a:r>
              <a:rPr lang="zh-CN" sz="1400" b="0" strike="noStrike" spc="-1">
                <a:solidFill>
                  <a:schemeClr val="accent3"/>
                </a:solidFill>
                <a:latin typeface="微软雅黑"/>
                <a:ea typeface="微软雅黑"/>
              </a:rPr>
              <a:t>工作压力</a:t>
            </a:r>
            <a:endParaRPr lang="en-US" sz="1400" b="0" strike="noStrike" spc="-1">
              <a:solidFill>
                <a:srgbClr val="FFFFFF"/>
              </a:solidFill>
              <a:latin typeface="Arial"/>
            </a:endParaRPr>
          </a:p>
          <a:p>
            <a:r>
              <a:rPr lang="zh-CN" sz="1400" b="0" strike="noStrike" spc="-1">
                <a:solidFill>
                  <a:schemeClr val="accent3"/>
                </a:solidFill>
                <a:latin typeface="微软雅黑"/>
                <a:ea typeface="微软雅黑"/>
              </a:rPr>
              <a:t>人际关系</a:t>
            </a:r>
            <a:endParaRPr lang="en-US" sz="1400" b="0" strike="noStrike" spc="-1">
              <a:solidFill>
                <a:srgbClr val="FFFFFF"/>
              </a:solidFill>
              <a:latin typeface="Arial"/>
            </a:endParaRPr>
          </a:p>
          <a:p>
            <a:pPr defTabSz="914400">
              <a:lnSpc>
                <a:spcPct val="150000"/>
              </a:lnSpc>
              <a:tabLst>
                <a:tab pos="0"/>
              </a:tabLst>
            </a:pPr>
            <a:r>
              <a:rPr lang="zh-CN" sz="1400" b="0" strike="noStrike" spc="-1">
                <a:solidFill>
                  <a:schemeClr val="accent3"/>
                </a:solidFill>
                <a:latin typeface="微软雅黑"/>
                <a:ea typeface="微软雅黑"/>
              </a:rPr>
              <a:t>时间管理</a:t>
            </a:r>
            <a:endParaRPr lang="en-US" sz="1400" b="0" strike="noStrike" spc="-1">
              <a:solidFill>
                <a:srgbClr val="FFFFFF"/>
              </a:solidFill>
              <a:latin typeface="Arial"/>
            </a:endParaRP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158" name="PlaceHolder 1"/>
          <p:cNvSpPr>
            <a:spLocks noGrp="1"/>
          </p:cNvSpPr>
          <p:nvPr>
            <p:ph type="title" idx="4294967295"/>
          </p:nvPr>
        </p:nvSpPr>
        <p:spPr>
          <a:xfrm>
            <a:off x="0" y="360000"/>
            <a:ext cx="6715440" cy="719640"/>
          </a:xfrm>
          <a:prstGeom prst="rect">
            <a:avLst/>
          </a:prstGeom>
          <a:noFill/>
          <a:ln w="0">
            <a:noFill/>
          </a:ln>
        </p:spPr>
        <p:txBody>
          <a:bodyPr lIns="0" tIns="0" rIns="0" bIns="0" anchor="b">
            <a:noAutofit/>
          </a:bodyPr>
          <a:lstStyle/>
          <a:p>
            <a:pPr indent="0" defTabSz="914400">
              <a:lnSpc>
                <a:spcPct val="100000"/>
              </a:lnSpc>
              <a:buNone/>
            </a:pPr>
            <a:r>
              <a:rPr lang="zh-CN" sz="3600" b="1" strike="noStrike" spc="299">
                <a:solidFill>
                  <a:schemeClr val="accent3"/>
                </a:solidFill>
                <a:latin typeface="Arial"/>
                <a:ea typeface="微软雅黑"/>
              </a:rPr>
              <a:t>职业道德与职业操守</a:t>
            </a:r>
            <a:endParaRPr lang="en-US" sz="3600" b="0" strike="noStrike" spc="-1">
              <a:solidFill>
                <a:schemeClr val="dk1"/>
              </a:solidFill>
              <a:latin typeface="Arial"/>
            </a:endParaRPr>
          </a:p>
        </p:txBody>
      </p:sp>
      <p:sp>
        <p:nvSpPr>
          <p:cNvPr id="159" name="content.1.subtitle"/>
          <p:cNvSpPr/>
          <p:nvPr/>
        </p:nvSpPr>
        <p:spPr>
          <a:xfrm>
            <a:off x="1329120" y="235656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600" b="0" strike="noStrike" spc="-1">
                <a:solidFill>
                  <a:schemeClr val="accent3"/>
                </a:solidFill>
                <a:latin typeface="Arial"/>
                <a:ea typeface="微软雅黑"/>
              </a:rPr>
              <a:t>遵守职业规范和准则是维护职场秩序和合作关系的基础</a:t>
            </a:r>
            <a:endParaRPr lang="en-US" sz="1600" b="0" strike="noStrike" spc="-1">
              <a:solidFill>
                <a:srgbClr val="FFFFFF"/>
              </a:solidFill>
              <a:latin typeface="Arial"/>
            </a:endParaRPr>
          </a:p>
        </p:txBody>
      </p:sp>
      <p:sp>
        <p:nvSpPr>
          <p:cNvPr id="160" name="content.1.title"/>
          <p:cNvSpPr/>
          <p:nvPr/>
        </p:nvSpPr>
        <p:spPr>
          <a:xfrm>
            <a:off x="1329120" y="169596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000" b="1" strike="noStrike" spc="-1">
                <a:solidFill>
                  <a:schemeClr val="accent3"/>
                </a:solidFill>
                <a:latin typeface="微软雅黑"/>
                <a:ea typeface="微软雅黑"/>
              </a:rPr>
              <a:t>职业操守的重要性</a:t>
            </a:r>
            <a:endParaRPr lang="en-US" sz="2000" b="0" strike="noStrike" spc="-1">
              <a:solidFill>
                <a:srgbClr val="FFFFFF"/>
              </a:solidFill>
              <a:latin typeface="Arial"/>
            </a:endParaRPr>
          </a:p>
        </p:txBody>
      </p:sp>
      <p:sp>
        <p:nvSpPr>
          <p:cNvPr id="161" name="椭圆 13"/>
          <p:cNvSpPr/>
          <p:nvPr/>
        </p:nvSpPr>
        <p:spPr>
          <a:xfrm>
            <a:off x="669240" y="20102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accent3"/>
                </a:solidFill>
                <a:latin typeface="微软雅黑"/>
                <a:ea typeface="微软雅黑"/>
              </a:rPr>
              <a:t>01</a:t>
            </a:r>
            <a:endParaRPr lang="en-US" sz="1600" b="0" strike="noStrike" spc="-1">
              <a:solidFill>
                <a:srgbClr val="FFFFFF"/>
              </a:solidFill>
              <a:latin typeface="Arial"/>
            </a:endParaRPr>
          </a:p>
        </p:txBody>
      </p:sp>
      <p:sp>
        <p:nvSpPr>
          <p:cNvPr id="162" name="椭圆 14"/>
          <p:cNvSpPr/>
          <p:nvPr/>
        </p:nvSpPr>
        <p:spPr>
          <a:xfrm>
            <a:off x="669240" y="502416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accent3"/>
                </a:solidFill>
                <a:latin typeface="微软雅黑"/>
                <a:ea typeface="微软雅黑"/>
              </a:rPr>
              <a:t>03</a:t>
            </a:r>
            <a:endParaRPr lang="en-US" sz="1600" b="0" strike="noStrike" spc="-1">
              <a:solidFill>
                <a:srgbClr val="FFFFFF"/>
              </a:solidFill>
              <a:latin typeface="Arial"/>
            </a:endParaRPr>
          </a:p>
        </p:txBody>
      </p:sp>
      <p:sp>
        <p:nvSpPr>
          <p:cNvPr id="163" name="content.3.subtitle"/>
          <p:cNvSpPr/>
          <p:nvPr/>
        </p:nvSpPr>
        <p:spPr>
          <a:xfrm>
            <a:off x="1333440" y="537660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600" b="0" strike="noStrike" spc="-1">
                <a:solidFill>
                  <a:schemeClr val="accent3"/>
                </a:solidFill>
                <a:latin typeface="微软雅黑"/>
                <a:ea typeface="微软雅黑"/>
              </a:rPr>
              <a:t>良好的职业操守能够赢得同事和领导的信任，帮助个人实现职业目标和职场成功</a:t>
            </a:r>
            <a:endParaRPr lang="en-US" sz="1600" b="0" strike="noStrike" spc="-1">
              <a:solidFill>
                <a:srgbClr val="FFFFFF"/>
              </a:solidFill>
              <a:latin typeface="Arial"/>
            </a:endParaRPr>
          </a:p>
        </p:txBody>
      </p:sp>
      <p:sp>
        <p:nvSpPr>
          <p:cNvPr id="164" name="content.3.title"/>
          <p:cNvSpPr/>
          <p:nvPr/>
        </p:nvSpPr>
        <p:spPr>
          <a:xfrm>
            <a:off x="1329840" y="463860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000" b="1" strike="noStrike" spc="-1">
                <a:solidFill>
                  <a:schemeClr val="accent3"/>
                </a:solidFill>
                <a:latin typeface="微软雅黑"/>
                <a:ea typeface="微软雅黑"/>
              </a:rPr>
              <a:t>职业操守对职业发展的影响</a:t>
            </a:r>
            <a:endParaRPr lang="en-US" sz="2000" b="0" strike="noStrike" spc="-1">
              <a:solidFill>
                <a:srgbClr val="FFFFFF"/>
              </a:solidFill>
              <a:latin typeface="Arial"/>
            </a:endParaRPr>
          </a:p>
        </p:txBody>
      </p:sp>
      <p:sp>
        <p:nvSpPr>
          <p:cNvPr id="165" name="椭圆 18"/>
          <p:cNvSpPr/>
          <p:nvPr/>
        </p:nvSpPr>
        <p:spPr>
          <a:xfrm>
            <a:off x="669240" y="35114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accent3"/>
                </a:solidFill>
                <a:latin typeface="微软雅黑"/>
                <a:ea typeface="微软雅黑"/>
              </a:rPr>
              <a:t>02</a:t>
            </a:r>
            <a:endParaRPr lang="en-US" sz="1600" b="0" strike="noStrike" spc="-1">
              <a:solidFill>
                <a:srgbClr val="FFFFFF"/>
              </a:solidFill>
              <a:latin typeface="Arial"/>
            </a:endParaRPr>
          </a:p>
        </p:txBody>
      </p:sp>
      <p:sp>
        <p:nvSpPr>
          <p:cNvPr id="166" name="content.2.subtitle"/>
          <p:cNvSpPr/>
          <p:nvPr/>
        </p:nvSpPr>
        <p:spPr>
          <a:xfrm>
            <a:off x="1330920" y="386640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600" b="0" strike="noStrike" spc="-1">
                <a:solidFill>
                  <a:schemeClr val="accent3"/>
                </a:solidFill>
                <a:latin typeface="微软雅黑"/>
                <a:ea typeface="微软雅黑"/>
              </a:rPr>
              <a:t>树立正确的职业道德观需要不断修炼自己的道德底线，并且积极践行在实际工作中</a:t>
            </a:r>
            <a:endParaRPr lang="en-US" sz="1600" b="0" strike="noStrike" spc="-1">
              <a:solidFill>
                <a:srgbClr val="FFFFFF"/>
              </a:solidFill>
              <a:latin typeface="Arial"/>
            </a:endParaRPr>
          </a:p>
        </p:txBody>
      </p:sp>
      <p:sp>
        <p:nvSpPr>
          <p:cNvPr id="167" name="content.2.title"/>
          <p:cNvSpPr/>
          <p:nvPr/>
        </p:nvSpPr>
        <p:spPr>
          <a:xfrm>
            <a:off x="1329120" y="312876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000" b="1" strike="noStrike" spc="-1">
                <a:solidFill>
                  <a:schemeClr val="accent3"/>
                </a:solidFill>
                <a:latin typeface="微软雅黑"/>
                <a:ea typeface="微软雅黑"/>
              </a:rPr>
              <a:t>如何树立正确的职业道德观</a:t>
            </a:r>
            <a:endParaRPr lang="en-US" sz="2000" b="0" strike="noStrike" spc="-1">
              <a:solidFill>
                <a:srgbClr val="FFFFFF"/>
              </a:solidFill>
              <a:latin typeface="Arial"/>
            </a:endParaRPr>
          </a:p>
        </p:txBody>
      </p:sp>
      <p:pic>
        <p:nvPicPr>
          <p:cNvPr id="168" name="图片 4"/>
          <p:cNvPicPr/>
          <p:nvPr/>
        </p:nvPicPr>
        <p:blipFill>
          <a:blip r:embed="rId2"/>
          <a:stretch>
            <a:fillRect/>
          </a:stretch>
        </p:blipFill>
        <p:spPr>
          <a:xfrm>
            <a:off x="6716160" y="-152280"/>
            <a:ext cx="5381640" cy="5381640"/>
          </a:xfrm>
          <a:prstGeom prst="rect">
            <a:avLst/>
          </a:prstGeom>
          <a:ln w="0">
            <a:noFill/>
          </a:ln>
        </p:spPr>
      </p:pic>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169" name="PlaceHolder 1"/>
          <p:cNvSpPr>
            <a:spLocks noGrp="1"/>
          </p:cNvSpPr>
          <p:nvPr>
            <p:ph/>
          </p:nvPr>
        </p:nvSpPr>
        <p:spPr>
          <a:xfrm>
            <a:off x="299880" y="1488960"/>
            <a:ext cx="6318360" cy="521640"/>
          </a:xfrm>
          <a:prstGeom prst="rect">
            <a:avLst/>
          </a:prstGeom>
          <a:noFill/>
          <a:ln w="0">
            <a:noFill/>
          </a:ln>
        </p:spPr>
        <p:txBody>
          <a:bodyPr lIns="90000" tIns="46800" rIns="90000" bIns="46800" anchor="t">
            <a:normAutofit/>
          </a:bodyPr>
          <a:lstStyle/>
          <a:p>
            <a:pPr marL="228600" indent="-228600" defTabSz="914400">
              <a:lnSpc>
                <a:spcPct val="130000"/>
              </a:lnSpc>
              <a:spcAft>
                <a:spcPts val="1001"/>
              </a:spcAft>
              <a:buClr>
                <a:srgbClr val="F2BA02"/>
              </a:buClr>
              <a:buFont typeface="Arial"/>
              <a:buChar char="●"/>
              <a:tabLst>
                <a:tab pos="1609560"/>
              </a:tabLst>
            </a:pPr>
            <a:r>
              <a:rPr lang="en-US" sz="1800" b="0" strike="noStrike" spc="148">
                <a:solidFill>
                  <a:schemeClr val="accent3"/>
                </a:solidFill>
                <a:latin typeface="Arial"/>
                <a:ea typeface="微软雅黑"/>
              </a:rPr>
              <a:t>03</a:t>
            </a:r>
            <a:endParaRPr lang="en-US" sz="1800" b="0" strike="noStrike" spc="148">
              <a:solidFill>
                <a:schemeClr val="dk1">
                  <a:lumMod val="65000"/>
                  <a:lumOff val="35000"/>
                </a:schemeClr>
              </a:solidFill>
              <a:latin typeface="Arial"/>
            </a:endParaRPr>
          </a:p>
        </p:txBody>
      </p:sp>
      <p:sp>
        <p:nvSpPr>
          <p:cNvPr id="170" name="PlaceHolder 2"/>
          <p:cNvSpPr>
            <a:spLocks noGrp="1"/>
          </p:cNvSpPr>
          <p:nvPr>
            <p:ph type="title" idx="4294967295"/>
          </p:nvPr>
        </p:nvSpPr>
        <p:spPr>
          <a:xfrm>
            <a:off x="4093200" y="2085840"/>
            <a:ext cx="6318360" cy="1572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accent3"/>
                </a:solidFill>
                <a:latin typeface="Arial"/>
                <a:ea typeface="微软雅黑"/>
              </a:rPr>
              <a:t>第</a:t>
            </a:r>
            <a:r>
              <a:rPr lang="en-US" sz="3600" b="1" strike="noStrike" spc="299">
                <a:solidFill>
                  <a:schemeClr val="accent3"/>
                </a:solidFill>
                <a:latin typeface="Arial"/>
                <a:ea typeface="微软雅黑"/>
              </a:rPr>
              <a:t>3</a:t>
            </a:r>
            <a:r>
              <a:rPr lang="zh-CN" sz="3600" b="1" strike="noStrike" spc="299">
                <a:solidFill>
                  <a:schemeClr val="accent3"/>
                </a:solidFill>
                <a:latin typeface="Arial"/>
                <a:ea typeface="微软雅黑"/>
              </a:rPr>
              <a:t>章 企业礼仪培训在职业心态塑造中的作用</a:t>
            </a:r>
            <a:endParaRPr lang="en-US" sz="3600" b="0" strike="noStrike" spc="-1">
              <a:solidFill>
                <a:schemeClr val="dk1"/>
              </a:solidFill>
              <a:latin typeface="Arial"/>
            </a:endParaRPr>
          </a:p>
        </p:txBody>
      </p:sp>
      <p:sp>
        <p:nvSpPr>
          <p:cNvPr id="171"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accent3"/>
                </a:solidFill>
                <a:latin typeface="Arial"/>
                <a:ea typeface="微软雅黑"/>
              </a:rPr>
              <a:t> </a:t>
            </a:r>
            <a:endParaRPr lang="en-US" sz="1800" b="0" strike="noStrike" spc="-1">
              <a:solidFill>
                <a:srgbClr val="FFFFFF"/>
              </a:solidFill>
              <a:latin typeface="Arial"/>
            </a:endParaRP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172"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accent3"/>
              </a:solidFill>
              <a:latin typeface="Arial"/>
              <a:ea typeface="微软雅黑"/>
            </a:endParaRPr>
          </a:p>
        </p:txBody>
      </p:sp>
      <p:sp>
        <p:nvSpPr>
          <p:cNvPr id="173" name="title"/>
          <p:cNvSpPr/>
          <p:nvPr/>
        </p:nvSpPr>
        <p:spPr>
          <a:xfrm>
            <a:off x="8259480" y="741600"/>
            <a:ext cx="310284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2800" b="1" strike="noStrike" spc="299">
                <a:solidFill>
                  <a:schemeClr val="accent3"/>
                </a:solidFill>
                <a:latin typeface="Arial"/>
                <a:ea typeface="微软雅黑"/>
              </a:rPr>
              <a:t>企业礼仪与职业心态的关系</a:t>
            </a:r>
            <a:endParaRPr lang="en-US" sz="2800" b="0" strike="noStrike" spc="-1">
              <a:solidFill>
                <a:srgbClr val="FFFFFF"/>
              </a:solidFill>
              <a:latin typeface="Arial"/>
            </a:endParaRPr>
          </a:p>
        </p:txBody>
      </p:sp>
      <p:sp>
        <p:nvSpPr>
          <p:cNvPr id="174" name="content"/>
          <p:cNvSpPr/>
          <p:nvPr/>
        </p:nvSpPr>
        <p:spPr>
          <a:xfrm>
            <a:off x="8685360" y="2215440"/>
            <a:ext cx="2280600" cy="203940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1800" b="0" strike="noStrike" spc="148">
                <a:solidFill>
                  <a:schemeClr val="accent3"/>
                </a:solidFill>
                <a:latin typeface="Arial"/>
                <a:ea typeface="微软雅黑"/>
              </a:rPr>
              <a:t>企业礼仪培训在塑造员工职业心态方面发挥着重要的作用。通过培训，员工可以学习如何与同事、客户进行有效沟通，建立积极的职业态度，提升工作效率。礼仪培训还能帮助员工树立正确的职业观念，提升职业素养。</a:t>
            </a:r>
            <a:endParaRPr lang="en-US" sz="1800" b="0" strike="noStrike" spc="-1">
              <a:solidFill>
                <a:srgbClr val="FFFFFF"/>
              </a:solidFill>
              <a:latin typeface="Arial"/>
            </a:endParaRPr>
          </a:p>
        </p:txBody>
      </p:sp>
      <p:sp>
        <p:nvSpPr>
          <p:cNvPr id="175"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accent3"/>
                </a:solidFill>
                <a:latin typeface="Arial"/>
                <a:ea typeface="微软雅黑"/>
              </a:rPr>
              <a:t> </a:t>
            </a:r>
            <a:endParaRPr lang="en-US" sz="3600" b="0" strike="noStrike" spc="-1">
              <a:solidFill>
                <a:schemeClr val="dk1"/>
              </a:solidFill>
              <a:latin typeface="Arial"/>
            </a:endParaRPr>
          </a:p>
        </p:txBody>
      </p:sp>
      <p:pic>
        <p:nvPicPr>
          <p:cNvPr id="176" name="图片 4"/>
          <p:cNvPicPr/>
          <p:nvPr/>
        </p:nvPicPr>
        <p:blipFill>
          <a:blip r:embed="rId2"/>
          <a:stretch>
            <a:fillRect/>
          </a:stretch>
        </p:blipFill>
        <p:spPr>
          <a:xfrm>
            <a:off x="510840" y="700560"/>
            <a:ext cx="5381640" cy="5381640"/>
          </a:xfrm>
          <a:prstGeom prst="rect">
            <a:avLst/>
          </a:prstGeom>
          <a:ln w="0">
            <a:noFill/>
          </a:ln>
        </p:spPr>
      </p:pic>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77" name="PlaceHolder 1"/>
          <p:cNvSpPr>
            <a:spLocks noGrp="1"/>
          </p:cNvSpPr>
          <p:nvPr>
            <p:ph type="title" idx="4294967295"/>
          </p:nvPr>
        </p:nvSpPr>
        <p:spPr>
          <a:xfrm>
            <a:off x="0" y="0"/>
            <a:ext cx="10968480" cy="705240"/>
          </a:xfrm>
          <a:prstGeom prst="rect">
            <a:avLst/>
          </a:prstGeom>
          <a:noFill/>
          <a:ln w="0">
            <a:noFill/>
          </a:ln>
        </p:spPr>
        <p:txBody>
          <a:bodyPr lIns="90000" tIns="47160" rIns="90000" bIns="47160" anchor="ctr">
            <a:noAutofit/>
          </a:bodyPr>
          <a:lstStyle/>
          <a:p>
            <a:pPr marL="571680" indent="-571680" defTabSz="914400">
              <a:lnSpc>
                <a:spcPct val="100000"/>
              </a:lnSpc>
              <a:buClr>
                <a:srgbClr val="F2BA02"/>
              </a:buClr>
              <a:buFont typeface="Wingdings" charset="2"/>
              <a:buChar char=""/>
            </a:pPr>
            <a:r>
              <a:rPr lang="zh-CN" sz="3600" b="1" strike="noStrike" spc="299">
                <a:solidFill>
                  <a:schemeClr val="accent3"/>
                </a:solidFill>
                <a:latin typeface="微软雅黑"/>
                <a:ea typeface="微软雅黑"/>
              </a:rPr>
              <a:t>礼仪培训与职业目标的对齐</a:t>
            </a:r>
            <a:endParaRPr lang="en-US" sz="3600" b="0" strike="noStrike" spc="-1">
              <a:solidFill>
                <a:schemeClr val="dk1"/>
              </a:solidFill>
              <a:latin typeface="Arial"/>
            </a:endParaRPr>
          </a:p>
        </p:txBody>
      </p:sp>
      <p:sp>
        <p:nvSpPr>
          <p:cNvPr id="178" name="content.1.subtitle"/>
          <p:cNvSpPr/>
          <p:nvPr/>
        </p:nvSpPr>
        <p:spPr>
          <a:xfrm>
            <a:off x="1277640" y="358632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accent3"/>
                </a:solidFill>
                <a:latin typeface="微软雅黑"/>
                <a:ea typeface="微软雅黑"/>
              </a:rPr>
              <a:t>将礼仪培训融入员工职业目标的制定和实现过程中，形成良好的职业规划。</a:t>
            </a:r>
            <a:endParaRPr lang="en-US" sz="1600" b="0" strike="noStrike" spc="-1">
              <a:solidFill>
                <a:srgbClr val="FFFFFF"/>
              </a:solidFill>
              <a:latin typeface="Arial"/>
            </a:endParaRPr>
          </a:p>
        </p:txBody>
      </p:sp>
      <p:sp>
        <p:nvSpPr>
          <p:cNvPr id="179" name="content.1.title"/>
          <p:cNvSpPr/>
          <p:nvPr/>
        </p:nvSpPr>
        <p:spPr>
          <a:xfrm>
            <a:off x="1278360" y="257616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accent3"/>
                </a:solidFill>
                <a:latin typeface="微软雅黑"/>
                <a:ea typeface="微软雅黑"/>
              </a:rPr>
              <a:t>结合职业目标</a:t>
            </a:r>
            <a:endParaRPr lang="en-US" sz="2000" b="0" strike="noStrike" spc="-1">
              <a:solidFill>
                <a:srgbClr val="FFFFFF"/>
              </a:solidFill>
              <a:latin typeface="Arial"/>
            </a:endParaRPr>
          </a:p>
        </p:txBody>
      </p:sp>
      <p:sp>
        <p:nvSpPr>
          <p:cNvPr id="180" name="content.2.subtitle"/>
          <p:cNvSpPr/>
          <p:nvPr/>
        </p:nvSpPr>
        <p:spPr>
          <a:xfrm>
            <a:off x="9072720" y="358632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accent3"/>
                </a:solidFill>
                <a:latin typeface="微软雅黑"/>
                <a:ea typeface="微软雅黑"/>
              </a:rPr>
              <a:t>通过礼仪培训，员工能够提升自身综合素质，更好地追求职业发展。</a:t>
            </a:r>
            <a:endParaRPr lang="en-US" sz="1600" b="0" strike="noStrike" spc="-1">
              <a:solidFill>
                <a:srgbClr val="FFFFFF"/>
              </a:solidFill>
              <a:latin typeface="Arial"/>
            </a:endParaRPr>
          </a:p>
        </p:txBody>
      </p:sp>
      <p:sp>
        <p:nvSpPr>
          <p:cNvPr id="181" name="content.2.title"/>
          <p:cNvSpPr/>
          <p:nvPr/>
        </p:nvSpPr>
        <p:spPr>
          <a:xfrm>
            <a:off x="9072360" y="257616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accent3"/>
                </a:solidFill>
                <a:latin typeface="微软雅黑"/>
                <a:ea typeface="微软雅黑"/>
              </a:rPr>
              <a:t>实现职业发展</a:t>
            </a:r>
            <a:endParaRPr lang="en-US" sz="2000" b="0" strike="noStrike" spc="-1">
              <a:solidFill>
                <a:srgbClr val="FFFFFF"/>
              </a:solidFill>
              <a:latin typeface="Arial"/>
            </a:endParaRPr>
          </a:p>
        </p:txBody>
      </p:sp>
      <p:sp>
        <p:nvSpPr>
          <p:cNvPr id="182" name="content.3.subtitle"/>
          <p:cNvSpPr/>
          <p:nvPr/>
        </p:nvSpPr>
        <p:spPr>
          <a:xfrm>
            <a:off x="3876120" y="3586320"/>
            <a:ext cx="1457640" cy="176256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accent3"/>
                </a:solidFill>
                <a:latin typeface="微软雅黑"/>
                <a:ea typeface="微软雅黑"/>
              </a:rPr>
              <a:t>礼仪培训能够帮助员工制定明确的职业方向和计划，实现个人发展目标。</a:t>
            </a:r>
            <a:endParaRPr lang="en-US" sz="1600" b="0" strike="noStrike" spc="-1">
              <a:solidFill>
                <a:srgbClr val="FFFFFF"/>
              </a:solidFill>
              <a:latin typeface="Arial"/>
            </a:endParaRPr>
          </a:p>
        </p:txBody>
      </p:sp>
      <p:sp>
        <p:nvSpPr>
          <p:cNvPr id="183" name="content.3.title"/>
          <p:cNvSpPr/>
          <p:nvPr/>
        </p:nvSpPr>
        <p:spPr>
          <a:xfrm>
            <a:off x="3876840" y="257796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accent3"/>
                </a:solidFill>
                <a:latin typeface="微软雅黑"/>
                <a:ea typeface="微软雅黑"/>
              </a:rPr>
              <a:t>职业规划帮助</a:t>
            </a:r>
            <a:endParaRPr lang="en-US" sz="2000" b="0" strike="noStrike" spc="-1">
              <a:solidFill>
                <a:srgbClr val="FFFFFF"/>
              </a:solidFill>
              <a:latin typeface="Arial"/>
            </a:endParaRPr>
          </a:p>
        </p:txBody>
      </p:sp>
      <p:sp>
        <p:nvSpPr>
          <p:cNvPr id="184" name="content.4.subtitle"/>
          <p:cNvSpPr/>
          <p:nvPr/>
        </p:nvSpPr>
        <p:spPr>
          <a:xfrm>
            <a:off x="6474600" y="358632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600" b="0" strike="noStrike" spc="-1">
                <a:solidFill>
                  <a:schemeClr val="accent3"/>
                </a:solidFill>
                <a:latin typeface="微软雅黑"/>
                <a:ea typeface="微软雅黑"/>
              </a:rPr>
              <a:t> </a:t>
            </a:r>
            <a:endParaRPr lang="en-US" sz="1600" b="0" strike="noStrike" spc="-1">
              <a:solidFill>
                <a:srgbClr val="FFFFFF"/>
              </a:solidFill>
              <a:latin typeface="Arial"/>
            </a:endParaRPr>
          </a:p>
        </p:txBody>
      </p:sp>
      <p:sp>
        <p:nvSpPr>
          <p:cNvPr id="185" name="content.4.title"/>
          <p:cNvSpPr/>
          <p:nvPr/>
        </p:nvSpPr>
        <p:spPr>
          <a:xfrm>
            <a:off x="6474960" y="257796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000" b="1" strike="noStrike" spc="-1">
                <a:solidFill>
                  <a:schemeClr val="accent3"/>
                </a:solidFill>
                <a:latin typeface="微软雅黑"/>
                <a:ea typeface="微软雅黑"/>
              </a:rPr>
              <a:t> </a:t>
            </a:r>
            <a:endParaRPr lang="en-US" sz="2000" b="0" strike="noStrike" spc="-1">
              <a:solidFill>
                <a:srgbClr val="FFFFFF"/>
              </a:solidFill>
              <a:latin typeface="Arial"/>
            </a:endParaRPr>
          </a:p>
        </p:txBody>
      </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86" name="PlaceHolder 1"/>
          <p:cNvSpPr>
            <a:spLocks noGrp="1"/>
          </p:cNvSpPr>
          <p:nvPr>
            <p:ph type="title" idx="4294967295"/>
          </p:nvPr>
        </p:nvSpPr>
        <p:spPr>
          <a:xfrm>
            <a:off x="0" y="0"/>
            <a:ext cx="10968480" cy="705240"/>
          </a:xfrm>
          <a:prstGeom prst="rect">
            <a:avLst/>
          </a:prstGeom>
          <a:noFill/>
          <a:ln w="0">
            <a:noFill/>
          </a:ln>
        </p:spPr>
        <p:txBody>
          <a:bodyPr lIns="90000" tIns="47160" rIns="90000" bIns="47160" anchor="ctr">
            <a:noAutofit/>
          </a:bodyPr>
          <a:lstStyle/>
          <a:p>
            <a:pPr marL="571680" indent="-571680" defTabSz="914400">
              <a:lnSpc>
                <a:spcPct val="100000"/>
              </a:lnSpc>
              <a:buClr>
                <a:srgbClr val="F2BA02"/>
              </a:buClr>
              <a:buFont typeface="Wingdings" charset="2"/>
              <a:buChar char=""/>
            </a:pPr>
            <a:r>
              <a:rPr lang="zh-CN" sz="3600" b="1" strike="noStrike" spc="299">
                <a:solidFill>
                  <a:schemeClr val="accent3"/>
                </a:solidFill>
                <a:latin typeface="微软雅黑"/>
                <a:ea typeface="微软雅黑"/>
              </a:rPr>
              <a:t>礼仪培训对职业道德的影响</a:t>
            </a:r>
            <a:endParaRPr lang="en-US" sz="3600" b="0" strike="noStrike" spc="-1">
              <a:solidFill>
                <a:schemeClr val="dk1"/>
              </a:solidFill>
              <a:latin typeface="Arial"/>
            </a:endParaRPr>
          </a:p>
        </p:txBody>
      </p:sp>
      <p:sp>
        <p:nvSpPr>
          <p:cNvPr id="187" name="content.1.subtitle"/>
          <p:cNvSpPr/>
          <p:nvPr/>
        </p:nvSpPr>
        <p:spPr>
          <a:xfrm>
            <a:off x="1277640" y="358632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accent3"/>
                </a:solidFill>
                <a:latin typeface="微软雅黑"/>
                <a:ea typeface="微软雅黑"/>
              </a:rPr>
              <a:t>礼仪培训强调员工在工作中要遵守职业道德准则，保持良好职业操守。</a:t>
            </a:r>
            <a:endParaRPr lang="en-US" sz="1600" b="0" strike="noStrike" spc="-1">
              <a:solidFill>
                <a:srgbClr val="FFFFFF"/>
              </a:solidFill>
              <a:latin typeface="Arial"/>
            </a:endParaRPr>
          </a:p>
        </p:txBody>
      </p:sp>
      <p:sp>
        <p:nvSpPr>
          <p:cNvPr id="188" name="content.1.title"/>
          <p:cNvSpPr/>
          <p:nvPr/>
        </p:nvSpPr>
        <p:spPr>
          <a:xfrm>
            <a:off x="1278360" y="257616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accent3"/>
                </a:solidFill>
                <a:latin typeface="微软雅黑"/>
                <a:ea typeface="微软雅黑"/>
              </a:rPr>
              <a:t>职业道德强调</a:t>
            </a:r>
            <a:endParaRPr lang="en-US" sz="2000" b="0" strike="noStrike" spc="-1">
              <a:solidFill>
                <a:srgbClr val="FFFFFF"/>
              </a:solidFill>
              <a:latin typeface="Arial"/>
            </a:endParaRPr>
          </a:p>
        </p:txBody>
      </p:sp>
      <p:sp>
        <p:nvSpPr>
          <p:cNvPr id="189" name="content.2.subtitle"/>
          <p:cNvSpPr/>
          <p:nvPr/>
        </p:nvSpPr>
        <p:spPr>
          <a:xfrm>
            <a:off x="9072720" y="358632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accent3"/>
                </a:solidFill>
                <a:latin typeface="微软雅黑"/>
                <a:ea typeface="微软雅黑"/>
              </a:rPr>
              <a:t>通过培训，员工意识到职业操守的重要性，提升工作责任感和道德水准。</a:t>
            </a:r>
            <a:endParaRPr lang="en-US" sz="1600" b="0" strike="noStrike" spc="-1">
              <a:solidFill>
                <a:srgbClr val="FFFFFF"/>
              </a:solidFill>
              <a:latin typeface="Arial"/>
            </a:endParaRPr>
          </a:p>
        </p:txBody>
      </p:sp>
      <p:sp>
        <p:nvSpPr>
          <p:cNvPr id="190" name="content.2.title"/>
          <p:cNvSpPr/>
          <p:nvPr/>
        </p:nvSpPr>
        <p:spPr>
          <a:xfrm>
            <a:off x="9072360" y="257616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accent3"/>
                </a:solidFill>
                <a:latin typeface="微软雅黑"/>
                <a:ea typeface="微软雅黑"/>
              </a:rPr>
              <a:t>职业操守影响</a:t>
            </a:r>
            <a:endParaRPr lang="en-US" sz="2000" b="0" strike="noStrike" spc="-1">
              <a:solidFill>
                <a:srgbClr val="FFFFFF"/>
              </a:solidFill>
              <a:latin typeface="Arial"/>
            </a:endParaRPr>
          </a:p>
        </p:txBody>
      </p:sp>
      <p:sp>
        <p:nvSpPr>
          <p:cNvPr id="191" name="content.3.subtitle"/>
          <p:cNvSpPr/>
          <p:nvPr/>
        </p:nvSpPr>
        <p:spPr>
          <a:xfrm>
            <a:off x="3876120" y="3586320"/>
            <a:ext cx="1457640" cy="176256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accent3"/>
                </a:solidFill>
                <a:latin typeface="微软雅黑"/>
                <a:ea typeface="微软雅黑"/>
              </a:rPr>
              <a:t>礼仪培训帮助员工建立正确的职业道德观念，维护职场秩序和个人声誉。</a:t>
            </a:r>
            <a:endParaRPr lang="en-US" sz="1600" b="0" strike="noStrike" spc="-1">
              <a:solidFill>
                <a:srgbClr val="FFFFFF"/>
              </a:solidFill>
              <a:latin typeface="Arial"/>
            </a:endParaRPr>
          </a:p>
        </p:txBody>
      </p:sp>
      <p:sp>
        <p:nvSpPr>
          <p:cNvPr id="192" name="content.3.title"/>
          <p:cNvSpPr/>
          <p:nvPr/>
        </p:nvSpPr>
        <p:spPr>
          <a:xfrm>
            <a:off x="3876840" y="257796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accent3"/>
                </a:solidFill>
                <a:latin typeface="微软雅黑"/>
                <a:ea typeface="微软雅黑"/>
              </a:rPr>
              <a:t>维护职业操守</a:t>
            </a:r>
            <a:endParaRPr lang="en-US" sz="2000" b="0" strike="noStrike" spc="-1">
              <a:solidFill>
                <a:srgbClr val="FFFFFF"/>
              </a:solidFill>
              <a:latin typeface="Arial"/>
            </a:endParaRPr>
          </a:p>
        </p:txBody>
      </p:sp>
      <p:sp>
        <p:nvSpPr>
          <p:cNvPr id="193" name="content.4.subtitle"/>
          <p:cNvSpPr/>
          <p:nvPr/>
        </p:nvSpPr>
        <p:spPr>
          <a:xfrm>
            <a:off x="6474600" y="358632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600" b="0" strike="noStrike" spc="-1">
                <a:solidFill>
                  <a:schemeClr val="accent3"/>
                </a:solidFill>
                <a:latin typeface="微软雅黑"/>
                <a:ea typeface="微软雅黑"/>
              </a:rPr>
              <a:t> </a:t>
            </a:r>
            <a:endParaRPr lang="en-US" sz="1600" b="0" strike="noStrike" spc="-1">
              <a:solidFill>
                <a:srgbClr val="FFFFFF"/>
              </a:solidFill>
              <a:latin typeface="Arial"/>
            </a:endParaRPr>
          </a:p>
        </p:txBody>
      </p:sp>
      <p:sp>
        <p:nvSpPr>
          <p:cNvPr id="194" name="content.4.title"/>
          <p:cNvSpPr/>
          <p:nvPr/>
        </p:nvSpPr>
        <p:spPr>
          <a:xfrm>
            <a:off x="6474960" y="257796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000" b="1" strike="noStrike" spc="-1">
                <a:solidFill>
                  <a:schemeClr val="accent3"/>
                </a:solidFill>
                <a:latin typeface="微软雅黑"/>
                <a:ea typeface="微软雅黑"/>
              </a:rPr>
              <a:t> </a:t>
            </a:r>
            <a:endParaRPr lang="en-US" sz="2000" b="0" strike="noStrike" spc="-1">
              <a:solidFill>
                <a:srgbClr val="FFFFFF"/>
              </a:solidFill>
              <a:latin typeface="Arial"/>
            </a:endParaRPr>
          </a:p>
        </p:txBody>
      </p:sp>
    </p:spTree>
  </p:cSld>
  <p:clrMapOvr>
    <a:masterClrMapping/>
  </p:clrMapOvr>
  <p:transition/>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195"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accent3"/>
              </a:solidFill>
              <a:latin typeface="Arial"/>
              <a:ea typeface="微软雅黑"/>
            </a:endParaRPr>
          </a:p>
        </p:txBody>
      </p:sp>
      <p:sp>
        <p:nvSpPr>
          <p:cNvPr id="196" name="title"/>
          <p:cNvSpPr/>
          <p:nvPr/>
        </p:nvSpPr>
        <p:spPr>
          <a:xfrm>
            <a:off x="8259480" y="741600"/>
            <a:ext cx="310284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2800" b="1" strike="noStrike" spc="299">
                <a:solidFill>
                  <a:schemeClr val="accent3"/>
                </a:solidFill>
                <a:latin typeface="Arial"/>
                <a:ea typeface="微软雅黑"/>
              </a:rPr>
              <a:t>礼仪培训与员工自我认知</a:t>
            </a:r>
            <a:endParaRPr lang="en-US" sz="2800" b="0" strike="noStrike" spc="-1">
              <a:solidFill>
                <a:srgbClr val="FFFFFF"/>
              </a:solidFill>
              <a:latin typeface="Arial"/>
            </a:endParaRPr>
          </a:p>
        </p:txBody>
      </p:sp>
      <p:sp>
        <p:nvSpPr>
          <p:cNvPr id="197" name="content"/>
          <p:cNvSpPr/>
          <p:nvPr/>
        </p:nvSpPr>
        <p:spPr>
          <a:xfrm>
            <a:off x="8685360" y="2215440"/>
            <a:ext cx="2280600" cy="203940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1800" b="0" strike="noStrike" spc="148">
                <a:solidFill>
                  <a:schemeClr val="accent3"/>
                </a:solidFill>
                <a:latin typeface="Arial"/>
                <a:ea typeface="微软雅黑"/>
              </a:rPr>
              <a:t>通过礼仪培训，员工可以更好地认识自己在工作中的角色与定位，提升自我认知水平。培训还能够影响员工的职业满意度，让员工更加珍惜和热爱自己的工作。</a:t>
            </a:r>
            <a:endParaRPr lang="en-US" sz="1800" b="0" strike="noStrike" spc="-1">
              <a:solidFill>
                <a:srgbClr val="FFFFFF"/>
              </a:solidFill>
              <a:latin typeface="Arial"/>
            </a:endParaRPr>
          </a:p>
        </p:txBody>
      </p:sp>
      <p:sp>
        <p:nvSpPr>
          <p:cNvPr id="198"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accent3"/>
                </a:solidFill>
                <a:latin typeface="Arial"/>
                <a:ea typeface="微软雅黑"/>
              </a:rPr>
              <a:t> </a:t>
            </a:r>
            <a:endParaRPr lang="en-US" sz="3600" b="0" strike="noStrike" spc="-1">
              <a:solidFill>
                <a:schemeClr val="dk1"/>
              </a:solidFill>
              <a:latin typeface="Arial"/>
            </a:endParaRPr>
          </a:p>
        </p:txBody>
      </p:sp>
      <p:pic>
        <p:nvPicPr>
          <p:cNvPr id="199" name="图片 4"/>
          <p:cNvPicPr/>
          <p:nvPr/>
        </p:nvPicPr>
        <p:blipFill>
          <a:blip r:embed="rId2"/>
          <a:stretch>
            <a:fillRect/>
          </a:stretch>
        </p:blipFill>
        <p:spPr>
          <a:xfrm>
            <a:off x="510840" y="700560"/>
            <a:ext cx="5381640" cy="5381640"/>
          </a:xfrm>
          <a:prstGeom prst="rect">
            <a:avLst/>
          </a:prstGeom>
          <a:ln w="0">
            <a:noFill/>
          </a:ln>
        </p:spPr>
      </p:pic>
    </p:spTree>
  </p:cSld>
  <p:clrMapOvr>
    <a:masterClrMapping/>
  </p:clrMapOvr>
  <p:transition/>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https://d.book118.com/998072023011006050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WPS">
  <a:themeElements>
    <a:clrScheme name="WPS">
      <a:dk1>
        <a:srgbClr val="000000"/>
      </a:dk1>
      <a:lt1>
        <a:srgbClr val="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Arial"/>
      </a:majorFont>
      <a:minorFont>
        <a:latin typeface="Arial"/>
        <a:ea typeface="微软雅黑"/>
        <a:cs typeface="Arial"/>
      </a:minorFont>
    </a:fontScheme>
    <a:fmtScheme>
      <a:fillStyleLst>
        <a:solidFill>
          <a:schemeClr val="phClr"/>
        </a:solidFill>
        <a:gradFill>
          <a:gsLst>
            <a:gs pos="0">
              <a:schemeClr val="phClr">
                <a:lumOff val="17500"/>
              </a:schemeClr>
            </a:gs>
            <a:gs pos="100000">
              <a:schemeClr val="phClr"/>
            </a:gs>
          </a:gsLst>
          <a:lin ang="2700000" scaled="0"/>
        </a:gradFill>
        <a:gradFill>
          <a:gsLst>
            <a:gs pos="0">
              <a:schemeClr val="phClr"/>
            </a:gs>
            <a:gs pos="100000">
              <a:schemeClr val="phClr"/>
            </a:gs>
          </a:gsLst>
          <a:lin ang="2700000" scaled="0"/>
        </a:gradFill>
      </a:fillStyleLst>
      <a:lnStyleLst>
        <a:ln w="12700" cap="flat" cmpd="sng" algn="ctr">
          <a:prstDash val="solid"/>
          <a:miter lim="800000"/>
        </a:ln>
        <a:ln w="12700" cap="flat" cmpd="sng" algn="ctr">
          <a:prstDash val="solid"/>
          <a:miter lim="800000"/>
        </a:ln>
        <a:ln w="1270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gradFill>
      </a:bgFillStyleLst>
    </a:fmtScheme>
  </a:themeElements>
</a:theme>
</file>

<file path=ppt/theme/theme3.xml><?xml version="1.0" encoding="utf-8"?>
<a:theme xmlns:r="http://schemas.openxmlformats.org/officeDocument/2006/relationships" xmlns:a="http://schemas.openxmlformats.org/drawingml/2006/main" name="WPS">
  <a:themeElements>
    <a:clrScheme name="WPS">
      <a:dk1>
        <a:srgbClr val="000000"/>
      </a:dk1>
      <a:lt1>
        <a:srgbClr val="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Arial"/>
      </a:majorFont>
      <a:minorFont>
        <a:latin typeface="Arial"/>
        <a:ea typeface="微软雅黑"/>
        <a:cs typeface="Arial"/>
      </a:minorFont>
    </a:fontScheme>
    <a:fmtScheme>
      <a:fillStyleLst>
        <a:solidFill>
          <a:schemeClr val="phClr"/>
        </a:solidFill>
        <a:gradFill>
          <a:gsLst>
            <a:gs pos="0">
              <a:schemeClr val="phClr">
                <a:lumOff val="17500"/>
              </a:schemeClr>
            </a:gs>
            <a:gs pos="100000">
              <a:schemeClr val="phClr"/>
            </a:gs>
          </a:gsLst>
          <a:lin ang="2700000" scaled="0"/>
        </a:gradFill>
        <a:gradFill>
          <a:gsLst>
            <a:gs pos="0">
              <a:schemeClr val="phClr"/>
            </a:gs>
            <a:gs pos="100000">
              <a:schemeClr val="phClr"/>
            </a:gs>
          </a:gsLst>
          <a:lin ang="2700000" scaled="0"/>
        </a:gradFill>
      </a:fillStyleLst>
      <a:lnStyleLst>
        <a:ln w="12700" cap="flat" cmpd="sng" algn="ctr">
          <a:prstDash val="solid"/>
          <a:miter lim="800000"/>
        </a:ln>
        <a:ln w="12700" cap="flat" cmpd="sng" algn="ctr">
          <a:prstDash val="solid"/>
          <a:miter lim="800000"/>
        </a:ln>
        <a:ln w="1270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gradFill>
      </a:bgFillStyleLst>
    </a:fmtScheme>
  </a:themeElements>
</a:theme>
</file>

<file path=ppt/theme/theme4.xml><?xml version="1.0" encoding="utf-8"?>
<a:theme xmlns:r="http://schemas.openxmlformats.org/officeDocument/2006/relationships" xmlns:a="http://schemas.openxmlformats.org/drawingml/2006/main"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124</Paragraphs>
  <Slides>20</Slides>
  <Notes>4</Notes>
  <TotalTime>1</TotalTime>
  <HiddenSlides>0</HiddenSlides>
  <MMClips>0</MMClips>
  <ScaleCrop>0</ScaleCrop>
  <HeadingPairs>
    <vt:vector baseType="variant" size="6">
      <vt:variant>
        <vt:lpstr>Fonts used</vt:lpstr>
      </vt:variant>
      <vt:variant>
        <vt:i4>7</vt:i4>
      </vt:variant>
      <vt:variant>
        <vt:lpstr>Theme</vt:lpstr>
      </vt:variant>
      <vt:variant>
        <vt:i4>1</vt:i4>
      </vt:variant>
      <vt:variant>
        <vt:lpstr>Slide Titles</vt:lpstr>
      </vt:variant>
      <vt:variant>
        <vt:i4>20</vt:i4>
      </vt:variant>
    </vt:vector>
  </HeadingPairs>
  <TitlesOfParts>
    <vt:vector baseType="lpstr" size="28">
      <vt:lpstr>Arial</vt:lpstr>
      <vt:lpstr>Calibri</vt:lpstr>
      <vt:lpstr>微软雅黑</vt:lpstr>
      <vt:lpstr>Times New Roman</vt:lpstr>
      <vt:lpstr>Wingdings</vt:lpstr>
      <vt:lpstr>Symbol</vt:lpstr>
      <vt:lpstr>DejaVu Sans</vt:lpstr>
      <vt:lpstr>Office Theme</vt:lpstr>
      <vt:lpstr>企业礼仪培训如何帮助员工建立正确的职业心态</vt:lpstr>
      <vt:lpstr>目录</vt:lpstr>
      <vt:lpstr>第1章 企业礼仪培训的重要性</vt:lpstr>
      <vt:lpstr> </vt:lpstr>
      <vt:lpstr>礼仪对员工形象的影响</vt:lpstr>
      <vt:lpstr>礼仪在团队合作中的作用</vt:lpstr>
      <vt:lpstr> </vt:lpstr>
      <vt:lpstr>企业礼仪培训的益处</vt:lpstr>
      <vt:lpstr>第2章 如何培养正确的职业心态</vt:lpstr>
      <vt:lpstr> </vt:lpstr>
      <vt:lpstr>职业心态的重要性</vt:lpstr>
      <vt:lpstr>职业发展规划</vt:lpstr>
      <vt:lpstr>职业挑战与应对策略</vt:lpstr>
      <vt:lpstr>职业道德与职业操守</vt:lpstr>
      <vt:lpstr>第3章 企业礼仪培训在职业心态塑造中的作用</vt:lpstr>
      <vt:lpstr> </vt:lpstr>
      <vt:lpstr>礼仪培训与职业目标的对齐</vt:lpstr>
      <vt:lpstr>礼仪培训对职业道德的影响</vt:lpstr>
      <vt:lpstr> </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2024-09-29T15:20:13.576</cp:lastPrinted>
  <dcterms:created xsi:type="dcterms:W3CDTF">2024-09-29T07:20:13Z</dcterms:created>
  <dcterms:modified xsi:type="dcterms:W3CDTF">2024-09-29T07:20:15Z</dcterms:modified>
</cp:coreProperties>
</file>