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25CD6-A459-461D-8E68-9F4CAD642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393B1-E76B-490B-90D0-218020217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83429-725F-47C4-8F59-F95C526A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3D474-D370-47E7-B759-DB2E57A3A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6BC99-3A8A-4883-A027-0FFCFEA1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C942A-6114-47D3-B627-89037DF8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BA214-6CD2-42C8-9878-1B4B5E59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B367A-07ED-4956-9963-744AD2F1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527FC-8FE8-4E43-855B-4A1B7B85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B2D15-3B56-4219-95B6-51594EB9E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3DBFD-AEFA-4C49-B673-469E93A0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2050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工作流程与协同管理制度规范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工作流程梳理与优化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任务分工与责任明确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信息沟通与共享保障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通过规范工作流程和协同管理，减少无效沟通和资源浪费，提高工作效率。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明确团队成员的角色和职责，促进团队协作，提升整体绩效。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随着企业规模扩大和业务复杂度增加，需要建立更加高效、灵活的工作流程和协同管理机制。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本制度规范适用于公司内部所有部门和团队，包括但不限于研发、市场、销售、运营等。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本制度规范适用于公司全体员工，包括正式员工、实习生、兼职人员等。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工作流程梳理与优化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对现有工作流程进行全面调研，了解各环节的运作情况和存在的问题。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对调研结果进行深入分析，识别出流程中的瓶颈、浪费和不必要的环节。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针对分析中发现的问题，进行问题诊断和分类，为后续优化提供依据。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现有工作流程分析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提高流程效率，降低成本，增强企业竞争力。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以客户为中心，以价值为导向，注重整体最优和持续改进。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流程重组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对关键流程进行重新设计，合并、简化或取消不必要的环节，提高流程效率。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引入先进的信息化手段，如ERP、CRM等系统，实现流程自动化和智能化。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根据优化后的流程需求，调整组织架构和人员配置，确保流程顺畅运作。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对员工进行新流程的培训和宣导，提高员工的流程意识和操作技能。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关键流程优化措施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协同管理机制建立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协同管理是指通过整合组织内外资源，实现各部门、各岗位之间的有效合作与协调，以达成共同目标的过程。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协同管理有助于提高组织整体运营效率，降低成本，增强市场竞争力。通过协同管理，可以打破部门壁垒，促进信息共享，提升决策效率和执行力。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根据企业规模、业务特点和战略需求，选择合适的组织架构类型，如直线制、职能制、事业部制等。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明确各部门的职责范围、权限和相互关系，确保各部门在协同管理中发挥应有作用。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部门设置与职责划分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根据业务流程和协同管理需要，合理设置岗位并配置人员，确保人员能力与岗位要求相匹配。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岗位设置与人员配置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建立明确的目标管理体系，将组织目标层层分解到各部门、各岗位，确保目标的一致性和可达成性。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构建有效的信息共享平台，促进各部门之间的信息交流与合作，打破信息孤岛现象。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建立科学的决策流程和协调机制，确保各部门在决策过程中充分参与、共同协商，提高决策质量和效率。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决策协调机制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设立监督考核机构或指定专人负责协同管理工作的监督与考核，确保协同管理的有效实施和持续改进。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监督考核机制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协同管理运作机制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任务分工与责任明确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优先分配任务给能够高效完成任务的员工或团队，确保任务的及时完成。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采用项目管理软件或协同工具进行任务分工，明确任务目标、责任人、完成时间和所需资源。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根据任务的紧急程度和重要性，灵活调整任务分配，确保关键任务得到优先处理。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根据员工的能力、经验和技能进行任务分配，确保任务分配的公平性和合理性。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任务分工原则及方法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https://d.book118.com/998072050033006023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2024-08-29T16:02:51.516</cp:lastPrinted>
  <dcterms:created xsi:type="dcterms:W3CDTF">2024-08-29T08:02:51Z</dcterms:created>
  <dcterms:modified xsi:type="dcterms:W3CDTF">2024-08-29T08:02:53Z</dcterms:modified>
</cp:coreProperties>
</file>