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4FEB9C-A190-4A04-B91D-1B2BB5FF57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A15EEB-6312-4D0E-81FE-859A6AA3BE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945C0A-57C0-4B93-8BF3-410D5C7EC3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A63AA9-C56E-489B-8C0F-44EA0B4E6B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ACF7678-260B-458F-B31D-AC6D73C0B3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797ADDF-D0DD-4424-8141-27F805E43D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9DC2658-9769-499E-AB82-8930F56AD1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7CBBBA-AEA2-4410-BE8D-618961D469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5781F1-EEB4-4334-BA81-BF15C29729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65B116-FD65-4296-9D61-FCF3E9A2D7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42F081-E542-4C98-9C88-F1A56AAFD8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8073003137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术后尿管的护理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chemeClr val="l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术后尿管概述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术后尿管护理要点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术后尿管并发症预防与处理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术后尿管患者的生活指导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术后尿管护理的质量控制与改进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术后尿管概述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术后尿管用于引流手术区域的尿液，以减轻手术对泌尿系统的影响。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引流尿液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6583" b="165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监测尿量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预防感染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821" r="16821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通过观察尿量和颜色，可以评估患者的液体平衡和肾功能状况。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尿管可以保持尿液的通畅引流，减少膀胱内尿液滞留，从而降低感染的风险。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尿管的作用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336" b="333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4482" b="14482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尿管的类型和选择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适用于短期留置，如术后引流。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具有固定和引流尿液的双重作用，适用于长期留置。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适用于膀胱冲洗和药物灌注。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根据患者的具体情况和手术需求选择适合的尿管类型。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普通尿管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气囊尿管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双腔尿管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特殊尿管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不同手术对泌尿系统的影响程度不同，留置尿管的时间也有所差异。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手术类型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患者的年龄、性别、基础疾病等因素也会影响尿管的留置时间。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患者情况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医生会根据患者的具体情况和手术需求判断尿管的留置时间。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医生判断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尿管留置时间的影响因素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术后尿管护理要点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602" r="3260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0720" r="1072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确保尿管固定在合适的位置，避免尿管滑脱或移动，保持尿袋悬挂于床边，防止尿液倒流。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尿管固定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定期清洁尿管，保持尿管通畅，避免感染。可用生理盐水或温水进行冲洗，注意不要使用酒精或其他刺激性液体。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尿管清洁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尿管固定与清洁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留意尿液颜色是否正常，如出现血尿、浑浊等异常情况应及时报告医生。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观察尿液颜色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定期轻轻挤压尿管，促进尿液排出，防止尿管堵塞。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定期挤压尿管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6675" b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避免剧烈活动或过度弯曲，以免尿管受压或扭曲，保持尿管通畅。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避免过度活动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尿管通畅维护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19" b="2631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98" b="26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尿管更换与拔除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更换尿管频率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根据医生建议，定期更换尿管，一般为一到两周一次。更换尿管时应遵循无菌操作原则，防止感染。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拔除尿管时机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在医生评估后，当患者恢复排尿功能且无需再使用尿管时，方可拔除尿管。拔除尿管时应轻柔操作，避免损伤尿道。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拔除尿管后的注意事项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拔除尿管后，患者应适量饮水，促进排尿。同时注意观察排尿是否通畅，有无疼痛、出血等异常情况，如有异常应及时就医。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术后尿管并发症预防与处理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https://d.book118.com/998073003137006027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2024-09-06T00:35:24.910</cp:lastPrinted>
  <dcterms:created xsi:type="dcterms:W3CDTF">2024-09-05T16:35:24Z</dcterms:created>
  <dcterms:modified xsi:type="dcterms:W3CDTF">2024-09-05T16:35:26Z</dcterms:modified>
</cp:coreProperties>
</file>