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9DAB-93D5-4F1A-8058-D5D9B284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55833-7440-4D0E-972D-69CED753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2E6A5-19A8-4FA7-A76B-A58F8CF2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71EE6-9498-4C8E-A098-7F70BF71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32B8B-AB68-4105-B561-2A28F138B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432A8E-6758-448F-8906-8E2EA42C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63D8A-F2BC-4076-95F8-73BE4656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EB2E1-6F2B-469D-BE66-65E26C49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403E9-A4E1-4A0A-A757-DA3FB323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E01C-0DE6-4F22-B049-F4684AE8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09BC9-5F7E-449B-9F2D-52C39DAE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301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护理人员应急预案培训课件刀伤与外伤性出血的紧急止血与救治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刀伤与外伤性出血概述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紧急止血措施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伤口处理与包扎技巧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刀伤与外伤性出血概述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48" r="221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刀伤是指由刀具等锐器所致的皮肤、肌肉、血管等组织的损伤；外伤性出血是指因外伤导致血管破裂或损伤而引发的出血。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根据伤口情况和出血程度，可分为轻度、中度和重度三类。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刀伤多因暴力事件、意外事故或自残行为所致；外伤性出血可因交通事故、跌落、撞击等外力作用引起。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刀具使用不当、暴力冲突、酒后失控等是刀伤的常见危险因素；而缺乏安全意识、从事高风险活动等则容易导致外伤性出血。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刀伤部位疼痛、出血、肿胀，严重者可出现休克；外伤性出血表现为伤口渗血、淤血或活动性出血，伴有疼痛、肿胀等症状。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根据病史、临床表现和体格检查，结合必要的辅助检查如X线、B超等，可对刀伤与外伤性出血进行诊断。同时，需评估出血量、伤口污染程度及患者全身状况，以制定合适的治疗方案。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紧急止血措施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用干净纱布或毛巾直接覆盖伤口，用手掌或手指紧紧加压按住，以控制出血。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适用于小动脉、静脉及毛细血管出血，如头皮、面部、颈部及四肢的出血。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注意保持压力均匀适度，避免造成组织缺血坏死。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直接加压止血法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用手指或手掌在伤口近端相应压迫动脉，以控制出血。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适用于头、面、颈部和四肢的外伤大出血，如单侧头皮出血、面部出血等。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压迫点要准确，力度要适中，以伤口不出血为准。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间接加压止血法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止血带应扎在伤口近心端，尽量靠近伤口处，以减少缺血组织范围。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上止血带的松紧要适宜，以能止住血为度，不可过紧或过松。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标记上止血带的时间，每隔1小时放松1次，每次放松1-2分钟，以防肢体缺血坏死。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运送伤员时，上止血带处要有明显标志，不要用衣物等遮盖伤口，以妨碍观察。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止血带使用注意事项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伤口处理与包扎技巧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在处理伤口之前，护理人员必须用肥皂和流动水彻底清洗双手，以减少伤口感染的风险。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使用生理盐水或温和的清洁剂清洗伤口，去除污物和异物。避免使用酒精或其他刺激性液体，以免加重伤口损伤。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清洁伤口周围的皮肤，去除油脂和污垢，以便敷料能够紧密贴合皮肤，减少感染的风险。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清洁伤口及周围皮肤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根据伤口的类型、大小和位置选择合适的敷料。对于浅表性伤口，可以选择透气性好的无菌纱布或创可贴；对于较深或较大的伤口，可能需要使用吸收性更强的敷料，如藻酸盐敷料或泡沫敷料。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根据伤口的位置和形状选择合适的包扎方法。一般来说，包扎时应保持伤口的清洁和干燥，避免过紧或过松，以免影响血液循环或导致敷料脱落。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对于某些出血较多的伤口，可能需要使用加压包扎法来止血。即在伤口处施加一定的压力，以减少出血。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选择合适敷料和包扎方法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定期更换敷料和观察伤口情况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在更换敷料时，护理人员应仔细观察伤口的情况，包括颜色、气味、渗出物等，以便及时发现并处理感染或其他并发症。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护理人员应详细记录伤口处理的过程和结果，并及时向医生报告任何异常情况，以便及时调整治疗方案。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根据伤口的情况和敷料的类型定期更换敷料。一般来说，无菌纱布或创可贴每天更换一次；对于渗出较多的伤口，可能需要更频繁地更换敷料。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救治原则与方法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https://d.book118.com/998073017015006032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2024-09-09T09:11:37.526</cp:lastPrinted>
  <dcterms:created xsi:type="dcterms:W3CDTF">2024-09-09T01:11:37Z</dcterms:created>
  <dcterms:modified xsi:type="dcterms:W3CDTF">2024-09-09T01:11:39Z</dcterms:modified>
</cp:coreProperties>
</file>