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E5ED7-9A7F-455E-9A37-1626FEC5C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8CAEC-6AD2-498A-AF1B-4F01EC5A0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04900-63E9-451B-BBC1-5EBBC5AD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D62F6-29A0-432B-92EE-0E83FC806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C57BB7-2790-4DF7-849F-7C851685D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A96FA-87AC-4D39-8965-B9701746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F2757-2F71-4F55-A28E-00AF4B16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EC5E5-1DF9-4002-B143-326B59335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EC4DD-512F-4DA7-92CE-9E63EED70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A88DE-8EDC-4E6A-8CDA-2F9267E99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C6D17-4074-4FDB-949A-344FFD2E0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3050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糖尿病和痛风大数据和人工智能在管理中的应用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糖尿病和痛风大数据的收集与处理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基于大数据的糖尿病和痛风风险预测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人工智能在糖尿病和痛风管理中的应用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大数据与人工智能在糖尿病和痛风管理中的挑战与机遇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糖尿病和痛风是两种常见的慢性疾病，对患者的生活质量和健康状况造成严重影响。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随着医疗技术的不断发展，大数据和人工智能等新技术在疾病管理中的应用逐渐受到关注。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通过大数据和人工智能技术对糖尿病和痛风进行管理，可以提高疾病的诊断准确性、治疗效果和患者的生活质量。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通过电子病历、健康档案、可穿戴设备等多渠道收集患者的医疗数据，并进行整合和标准化处理。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通过移动应用、智能语音等技术为患者提供个性化的健康管理计划、用药提醒等服务，提高患者的自我管理能力。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患者管理与教育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利用大数据和人工智能技术对患者的病情、并发症风险等进行评估和预测，为个性化治疗方案的制定提供依据。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通过自然语言处理、深度学习等技术对医学影像、病理切片等进行分析，辅助医生进行疾病的诊断和治疗。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辅助诊断与治疗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大数据与人工智能在糖尿病和痛风管理中的应用现状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糖尿病和痛风大数据的收集与处理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从医疗机构获取患者的电子病历数据，包括诊断信息、用药记录、检查结果等。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通过问卷调查收集患者的生活习惯、家族史、既往病史等信息。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利用公共数据库资源，如基因组学、蛋白质组学等数据库，获取与糖尿病和痛风相关的生物标志物数据。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通过可穿戴设备、智能家居等收集患者的日常健康监测数据，如血糖、血压、尿酸等。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去除重复、无效和异常数据，确保数据质量。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将数据转换为适合分析的格式，如将文本数据转换为数值型数据。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从原始数据中提取与糖尿病和痛风相关的特征，如生物标志物、生活习惯等。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通过统计分析和机器学习等方法，选择与疾病关联度高的特征。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数据预处理与特征提取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数据访问控制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设计合理的数据库结构，以便高效地存储和管理数据。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定期备份数据，以防止数据丢失，并确保在需要时能够恢复数据。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将处理后的数据存储到数据库中，确保数据的安全性和可访问性。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设置合理的访问权限，确保只有授权人员能够访问和使用数据。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基于大数据的糖尿病和痛风风险预测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收集大量关于糖尿病和痛风患者的历史数据，包括个人信息、生活习惯、疾病史等，并进行清洗和整理，为模型构建提供可靠的数据基础。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特征选择与提取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从收集的数据中提取与糖尿病和痛风风险相关的特征，如年龄、性别、BMI指数、家族史等，并进行特征选择和降维处理，以提高模型的预测性能。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采用机器学习算法（如逻辑回归、随机森林等）构建糖尿病和痛风风险预测模型，通过训练数据学习模型参数，实现对新样本的风险预测。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风险预测模型构建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采用交叉验证等方法对构建的模型进行评估，计算模型的准确率、召回率、F1值等指标，以评价模型的预测性能。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针对模型评估结果，对模型进行调优和改进，如调整模型参数、增加特征、改进算法等，以提高模型的预测精度和泛化能力。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将优化后的模型与其他预测模型进行比较，分析各模型的优缺点和适用场景，为实际应用提供参考。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模型比较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模型验证与优化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https://d.book118.com/998073050020006033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2024-09-10T23:00:08.870</cp:lastPrinted>
  <dcterms:created xsi:type="dcterms:W3CDTF">2024-09-10T15:00:08Z</dcterms:created>
  <dcterms:modified xsi:type="dcterms:W3CDTF">2024-09-10T15:00:11Z</dcterms:modified>
</cp:coreProperties>
</file>